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League Spartan" charset="1" panose="00000800000000000000"/>
      <p:regular r:id="rId12"/>
    </p:embeddedFont>
    <p:embeddedFont>
      <p:font typeface="Brittany" charset="1" panose="00000000000000000000"/>
      <p:regular r:id="rId13"/>
    </p:embeddedFont>
    <p:embeddedFont>
      <p:font typeface="Poppins" charset="1" panose="00000500000000000000"/>
      <p:regular r:id="rId14"/>
    </p:embeddedFont>
    <p:embeddedFont>
      <p:font typeface="Poppins Bold" charset="1" panose="00000800000000000000"/>
      <p:regular r:id="rId15"/>
    </p:embeddedFont>
    <p:embeddedFont>
      <p:font typeface="Poppins Italics" charset="1" panose="00000500000000000000"/>
      <p:regular r:id="rId16"/>
    </p:embeddedFont>
    <p:embeddedFont>
      <p:font typeface="Poppins Bold Italics" charset="1" panose="00000800000000000000"/>
      <p:regular r:id="rId17"/>
    </p:embeddedFont>
    <p:embeddedFont>
      <p:font typeface="Poppins Thin" charset="1" panose="00000300000000000000"/>
      <p:regular r:id="rId18"/>
    </p:embeddedFont>
    <p:embeddedFont>
      <p:font typeface="Poppins Thin Italics" charset="1" panose="00000300000000000000"/>
      <p:regular r:id="rId19"/>
    </p:embeddedFont>
    <p:embeddedFont>
      <p:font typeface="Poppins Extra-Light" charset="1" panose="00000300000000000000"/>
      <p:regular r:id="rId20"/>
    </p:embeddedFont>
    <p:embeddedFont>
      <p:font typeface="Poppins Extra-Light Italics" charset="1" panose="00000300000000000000"/>
      <p:regular r:id="rId21"/>
    </p:embeddedFont>
    <p:embeddedFont>
      <p:font typeface="Poppins Light" charset="1" panose="00000400000000000000"/>
      <p:regular r:id="rId22"/>
    </p:embeddedFont>
    <p:embeddedFont>
      <p:font typeface="Poppins Light Italics" charset="1" panose="00000400000000000000"/>
      <p:regular r:id="rId23"/>
    </p:embeddedFont>
    <p:embeddedFont>
      <p:font typeface="Poppins Medium" charset="1" panose="00000600000000000000"/>
      <p:regular r:id="rId24"/>
    </p:embeddedFont>
    <p:embeddedFont>
      <p:font typeface="Poppins Medium Italics" charset="1" panose="00000600000000000000"/>
      <p:regular r:id="rId25"/>
    </p:embeddedFont>
    <p:embeddedFont>
      <p:font typeface="Poppins Semi-Bold" charset="1" panose="00000700000000000000"/>
      <p:regular r:id="rId26"/>
    </p:embeddedFont>
    <p:embeddedFont>
      <p:font typeface="Poppins Semi-Bold Italics" charset="1" panose="00000700000000000000"/>
      <p:regular r:id="rId27"/>
    </p:embeddedFont>
    <p:embeddedFont>
      <p:font typeface="Poppins Ultra-Bold" charset="1" panose="00000900000000000000"/>
      <p:regular r:id="rId28"/>
    </p:embeddedFont>
    <p:embeddedFont>
      <p:font typeface="Poppins Ultra-Bold Italics" charset="1" panose="00000900000000000000"/>
      <p:regular r:id="rId29"/>
    </p:embeddedFont>
    <p:embeddedFont>
      <p:font typeface="Poppins Heavy" charset="1" panose="00000A00000000000000"/>
      <p:regular r:id="rId30"/>
    </p:embeddedFont>
    <p:embeddedFont>
      <p:font typeface="Poppins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42" Target="slides/slide1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25.jpeg" Type="http://schemas.openxmlformats.org/officeDocument/2006/relationships/image"/><Relationship Id="rId4" Target="../media/image2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jpe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../media/image22.png" Type="http://schemas.openxmlformats.org/officeDocument/2006/relationships/image"/><Relationship Id="rId5" Target="../media/image2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.png" Type="http://schemas.openxmlformats.org/officeDocument/2006/relationships/image"/><Relationship Id="rId4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0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22552" y="6538132"/>
            <a:ext cx="7588314" cy="781940"/>
            <a:chOff x="0" y="0"/>
            <a:chExt cx="10007010" cy="10311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9943510" cy="967675"/>
            </a:xfrm>
            <a:custGeom>
              <a:avLst/>
              <a:gdLst/>
              <a:ahLst/>
              <a:cxnLst/>
              <a:rect r="r" b="b" t="t" l="l"/>
              <a:pathLst>
                <a:path h="967675" w="9943510">
                  <a:moveTo>
                    <a:pt x="985080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849530" y="0"/>
                  </a:lnTo>
                  <a:cubicBezTo>
                    <a:pt x="9900330" y="0"/>
                    <a:pt x="9942240" y="41910"/>
                    <a:pt x="9942240" y="92710"/>
                  </a:cubicBezTo>
                  <a:lnTo>
                    <a:pt x="9942240" y="873695"/>
                  </a:lnTo>
                  <a:cubicBezTo>
                    <a:pt x="9943510" y="925765"/>
                    <a:pt x="9901600" y="967675"/>
                    <a:pt x="9850800" y="967675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007010" cy="1031175"/>
            </a:xfrm>
            <a:custGeom>
              <a:avLst/>
              <a:gdLst/>
              <a:ahLst/>
              <a:cxnLst/>
              <a:rect r="r" b="b" t="t" l="l"/>
              <a:pathLst>
                <a:path h="1031175" w="10007010">
                  <a:moveTo>
                    <a:pt x="9882550" y="59690"/>
                  </a:moveTo>
                  <a:cubicBezTo>
                    <a:pt x="9918110" y="59690"/>
                    <a:pt x="9947320" y="88900"/>
                    <a:pt x="9947320" y="124460"/>
                  </a:cubicBezTo>
                  <a:lnTo>
                    <a:pt x="9947320" y="906715"/>
                  </a:lnTo>
                  <a:cubicBezTo>
                    <a:pt x="9947320" y="942275"/>
                    <a:pt x="9918110" y="971485"/>
                    <a:pt x="988255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882550" y="59690"/>
                  </a:lnTo>
                  <a:moveTo>
                    <a:pt x="98825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9882550" y="1031175"/>
                  </a:lnTo>
                  <a:cubicBezTo>
                    <a:pt x="9951130" y="1031175"/>
                    <a:pt x="10007010" y="975295"/>
                    <a:pt x="10007010" y="906715"/>
                  </a:cubicBezTo>
                  <a:lnTo>
                    <a:pt x="10007010" y="124460"/>
                  </a:lnTo>
                  <a:cubicBezTo>
                    <a:pt x="10007010" y="55880"/>
                    <a:pt x="9951130" y="0"/>
                    <a:pt x="9882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5" id="5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6" id="6"/>
          <p:cNvGrpSpPr/>
          <p:nvPr/>
        </p:nvGrpSpPr>
        <p:grpSpPr>
          <a:xfrm rot="0">
            <a:off x="16981873" y="1121493"/>
            <a:ext cx="277427" cy="277427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575495" y="1121493"/>
            <a:ext cx="277427" cy="27742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6169118" y="1121493"/>
            <a:ext cx="277427" cy="277427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92482" y="8621838"/>
            <a:ext cx="2118479" cy="1492888"/>
          </a:xfrm>
          <a:custGeom>
            <a:avLst/>
            <a:gdLst/>
            <a:ahLst/>
            <a:cxnLst/>
            <a:rect r="r" b="b" t="t" l="l"/>
            <a:pathLst>
              <a:path h="1492888" w="2118479">
                <a:moveTo>
                  <a:pt x="0" y="0"/>
                </a:moveTo>
                <a:lnTo>
                  <a:pt x="2118478" y="0"/>
                </a:lnTo>
                <a:lnTo>
                  <a:pt x="2118478" y="1492888"/>
                </a:lnTo>
                <a:lnTo>
                  <a:pt x="0" y="14928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095245" y="456102"/>
            <a:ext cx="12097509" cy="6082030"/>
          </a:xfrm>
          <a:custGeom>
            <a:avLst/>
            <a:gdLst/>
            <a:ahLst/>
            <a:cxnLst/>
            <a:rect r="r" b="b" t="t" l="l"/>
            <a:pathLst>
              <a:path h="6082030" w="12097509">
                <a:moveTo>
                  <a:pt x="0" y="0"/>
                </a:moveTo>
                <a:lnTo>
                  <a:pt x="12097510" y="0"/>
                </a:lnTo>
                <a:lnTo>
                  <a:pt x="12097510" y="6082030"/>
                </a:lnTo>
                <a:lnTo>
                  <a:pt x="0" y="6082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744" r="0" b="-73161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303714" y="6634376"/>
            <a:ext cx="7225989" cy="522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3043" spc="456">
                <a:solidFill>
                  <a:srgbClr val="FFFFFF"/>
                </a:solidFill>
                <a:latin typeface="Bebas Neue"/>
              </a:rPr>
              <a:t>tierra de transformacióN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E0D0E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2412077"/>
            <a:ext cx="7268359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EJEMPLOS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61666" y="6694879"/>
            <a:ext cx="6065162" cy="1916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League Spartan"/>
              </a:rPr>
              <a:t>Las presentaciones son herramientas de comunicación que se pueden usar como demostraciones, conferencias, informes y más.</a:t>
            </a:r>
            <a:r>
              <a:rPr lang="en-US" sz="2399">
                <a:solidFill>
                  <a:srgbClr val="0E0D0E"/>
                </a:solidFill>
                <a:latin typeface="League Spartan"/>
              </a:rPr>
              <a:t>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4489944"/>
            <a:ext cx="8838697" cy="3974343"/>
            <a:chOff x="0" y="0"/>
            <a:chExt cx="11655940" cy="524112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1592440" cy="5177623"/>
            </a:xfrm>
            <a:custGeom>
              <a:avLst/>
              <a:gdLst/>
              <a:ahLst/>
              <a:cxnLst/>
              <a:rect r="r" b="b" t="t" l="l"/>
              <a:pathLst>
                <a:path h="5177623" w="11592440">
                  <a:moveTo>
                    <a:pt x="11499731" y="5177623"/>
                  </a:moveTo>
                  <a:lnTo>
                    <a:pt x="92710" y="5177623"/>
                  </a:lnTo>
                  <a:cubicBezTo>
                    <a:pt x="41910" y="5177623"/>
                    <a:pt x="0" y="5135713"/>
                    <a:pt x="0" y="508491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0" y="41910"/>
                    <a:pt x="11591170" y="92710"/>
                  </a:cubicBezTo>
                  <a:lnTo>
                    <a:pt x="11591170" y="5083644"/>
                  </a:lnTo>
                  <a:cubicBezTo>
                    <a:pt x="11592440" y="5135713"/>
                    <a:pt x="11550531" y="5177623"/>
                    <a:pt x="11499731" y="5177623"/>
                  </a:cubicBezTo>
                  <a:close/>
                </a:path>
              </a:pathLst>
            </a:custGeom>
            <a:solidFill>
              <a:srgbClr val="FF009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655940" cy="5241123"/>
            </a:xfrm>
            <a:custGeom>
              <a:avLst/>
              <a:gdLst/>
              <a:ahLst/>
              <a:cxnLst/>
              <a:rect r="r" b="b" t="t" l="l"/>
              <a:pathLst>
                <a:path h="5241123" w="11655940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5116664"/>
                  </a:lnTo>
                  <a:cubicBezTo>
                    <a:pt x="11596250" y="5152223"/>
                    <a:pt x="11567040" y="5181433"/>
                    <a:pt x="11531481" y="5181433"/>
                  </a:cubicBezTo>
                  <a:lnTo>
                    <a:pt x="124460" y="5181433"/>
                  </a:lnTo>
                  <a:cubicBezTo>
                    <a:pt x="88900" y="5181433"/>
                    <a:pt x="59690" y="5152223"/>
                    <a:pt x="59690" y="51166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116664"/>
                  </a:lnTo>
                  <a:cubicBezTo>
                    <a:pt x="0" y="5185244"/>
                    <a:pt x="55880" y="5241123"/>
                    <a:pt x="124460" y="5241123"/>
                  </a:cubicBezTo>
                  <a:lnTo>
                    <a:pt x="11531481" y="5241123"/>
                  </a:lnTo>
                  <a:cubicBezTo>
                    <a:pt x="11600060" y="5241123"/>
                    <a:pt x="11655940" y="5185244"/>
                    <a:pt x="11655940" y="5116664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608778" y="2193002"/>
            <a:ext cx="6650522" cy="3974343"/>
            <a:chOff x="0" y="0"/>
            <a:chExt cx="8770306" cy="524112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8706807" cy="5177623"/>
            </a:xfrm>
            <a:custGeom>
              <a:avLst/>
              <a:gdLst/>
              <a:ahLst/>
              <a:cxnLst/>
              <a:rect r="r" b="b" t="t" l="l"/>
              <a:pathLst>
                <a:path h="5177623" w="8706807">
                  <a:moveTo>
                    <a:pt x="8614097" y="5177623"/>
                  </a:moveTo>
                  <a:lnTo>
                    <a:pt x="92710" y="5177623"/>
                  </a:lnTo>
                  <a:cubicBezTo>
                    <a:pt x="41910" y="5177623"/>
                    <a:pt x="0" y="5135713"/>
                    <a:pt x="0" y="508491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612826" y="0"/>
                  </a:lnTo>
                  <a:cubicBezTo>
                    <a:pt x="8663626" y="0"/>
                    <a:pt x="8705536" y="41910"/>
                    <a:pt x="8705536" y="92710"/>
                  </a:cubicBezTo>
                  <a:lnTo>
                    <a:pt x="8705536" y="5083644"/>
                  </a:lnTo>
                  <a:cubicBezTo>
                    <a:pt x="8706807" y="5135713"/>
                    <a:pt x="8664897" y="5177623"/>
                    <a:pt x="8614097" y="5177623"/>
                  </a:cubicBezTo>
                  <a:close/>
                </a:path>
              </a:pathLst>
            </a:custGeom>
            <a:solidFill>
              <a:srgbClr val="726C7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770307" cy="5241123"/>
            </a:xfrm>
            <a:custGeom>
              <a:avLst/>
              <a:gdLst/>
              <a:ahLst/>
              <a:cxnLst/>
              <a:rect r="r" b="b" t="t" l="l"/>
              <a:pathLst>
                <a:path h="5241123" w="8770307">
                  <a:moveTo>
                    <a:pt x="8645847" y="59690"/>
                  </a:moveTo>
                  <a:cubicBezTo>
                    <a:pt x="8681407" y="59690"/>
                    <a:pt x="8710616" y="88900"/>
                    <a:pt x="8710616" y="124460"/>
                  </a:cubicBezTo>
                  <a:lnTo>
                    <a:pt x="8710616" y="5116664"/>
                  </a:lnTo>
                  <a:cubicBezTo>
                    <a:pt x="8710616" y="5152223"/>
                    <a:pt x="8681407" y="5181433"/>
                    <a:pt x="8645847" y="5181433"/>
                  </a:cubicBezTo>
                  <a:lnTo>
                    <a:pt x="124460" y="5181433"/>
                  </a:lnTo>
                  <a:cubicBezTo>
                    <a:pt x="88900" y="5181433"/>
                    <a:pt x="59690" y="5152223"/>
                    <a:pt x="59690" y="51166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645847" y="59690"/>
                  </a:lnTo>
                  <a:moveTo>
                    <a:pt x="864584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116664"/>
                  </a:lnTo>
                  <a:cubicBezTo>
                    <a:pt x="0" y="5185244"/>
                    <a:pt x="55880" y="5241123"/>
                    <a:pt x="124460" y="5241123"/>
                  </a:cubicBezTo>
                  <a:lnTo>
                    <a:pt x="8645847" y="5241123"/>
                  </a:lnTo>
                  <a:cubicBezTo>
                    <a:pt x="8714426" y="5241123"/>
                    <a:pt x="8770307" y="5185244"/>
                    <a:pt x="8770307" y="5116664"/>
                  </a:cubicBezTo>
                  <a:lnTo>
                    <a:pt x="8770307" y="124460"/>
                  </a:lnTo>
                  <a:cubicBezTo>
                    <a:pt x="8770307" y="55880"/>
                    <a:pt x="8714426" y="0"/>
                    <a:pt x="8645847" y="0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61173" y="4786656"/>
            <a:ext cx="8173752" cy="3338879"/>
            <a:chOff x="0" y="0"/>
            <a:chExt cx="10898336" cy="4451839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2"/>
            <a:srcRect l="0" t="6580" r="0" b="39317"/>
            <a:stretch>
              <a:fillRect/>
            </a:stretch>
          </p:blipFill>
          <p:spPr>
            <a:xfrm flipH="false" flipV="false">
              <a:off x="0" y="0"/>
              <a:ext cx="10898336" cy="4451839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0915508" y="2489714"/>
            <a:ext cx="6011319" cy="3338879"/>
            <a:chOff x="0" y="0"/>
            <a:chExt cx="8015093" cy="4451839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3"/>
            <a:srcRect l="0" t="32154" r="0" b="32154"/>
            <a:stretch>
              <a:fillRect/>
            </a:stretch>
          </p:blipFill>
          <p:spPr>
            <a:xfrm flipH="false" flipV="false">
              <a:off x="0" y="0"/>
              <a:ext cx="8015093" cy="4451839"/>
            </a:xfrm>
            <a:prstGeom prst="rect">
              <a:avLst/>
            </a:prstGeom>
          </p:spPr>
        </p:pic>
      </p:grpSp>
      <p:sp>
        <p:nvSpPr>
          <p:cNvPr name="Freeform 15" id="15"/>
          <p:cNvSpPr/>
          <p:nvPr/>
        </p:nvSpPr>
        <p:spPr>
          <a:xfrm flipH="false" flipV="false" rot="0">
            <a:off x="2158877" y="-97258"/>
            <a:ext cx="3194426" cy="1931831"/>
          </a:xfrm>
          <a:custGeom>
            <a:avLst/>
            <a:gdLst/>
            <a:ahLst/>
            <a:cxnLst/>
            <a:rect r="r" b="b" t="t" l="l"/>
            <a:pathLst>
              <a:path h="1931831" w="3194426">
                <a:moveTo>
                  <a:pt x="0" y="0"/>
                </a:moveTo>
                <a:lnTo>
                  <a:pt x="3194426" y="0"/>
                </a:lnTo>
                <a:lnTo>
                  <a:pt x="3194426" y="1931831"/>
                </a:lnTo>
                <a:lnTo>
                  <a:pt x="0" y="1931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1402" r="0" b="-43955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48241" y="71722"/>
            <a:ext cx="2016702" cy="1421166"/>
          </a:xfrm>
          <a:custGeom>
            <a:avLst/>
            <a:gdLst/>
            <a:ahLst/>
            <a:cxnLst/>
            <a:rect r="r" b="b" t="t" l="l"/>
            <a:pathLst>
              <a:path h="1421166" w="2016702">
                <a:moveTo>
                  <a:pt x="0" y="0"/>
                </a:moveTo>
                <a:lnTo>
                  <a:pt x="2016702" y="0"/>
                </a:lnTo>
                <a:lnTo>
                  <a:pt x="2016702" y="1421166"/>
                </a:lnTo>
                <a:lnTo>
                  <a:pt x="0" y="14211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0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94067" y="4245061"/>
            <a:ext cx="11299867" cy="3194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039"/>
              </a:lnSpc>
            </a:pPr>
            <a:r>
              <a:rPr lang="en-US" sz="18600">
                <a:solidFill>
                  <a:srgbClr val="0E0D0E"/>
                </a:solidFill>
                <a:latin typeface="Bebas Neue Bold"/>
              </a:rPr>
              <a:t>gracias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88107" y="3569340"/>
            <a:ext cx="6132883" cy="1613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2120">
                <a:solidFill>
                  <a:srgbClr val="0E0D0E"/>
                </a:solidFill>
                <a:latin typeface="Brittany Bold"/>
              </a:rPr>
              <a:t>Muchas</a:t>
            </a:r>
          </a:p>
        </p:txBody>
      </p:sp>
      <p:sp>
        <p:nvSpPr>
          <p:cNvPr name="AutoShape 4" id="4"/>
          <p:cNvSpPr/>
          <p:nvPr/>
        </p:nvSpPr>
        <p:spPr>
          <a:xfrm>
            <a:off x="-2868419" y="9521786"/>
            <a:ext cx="16230600" cy="9525"/>
          </a:xfrm>
          <a:prstGeom prst="line">
            <a:avLst/>
          </a:prstGeom>
          <a:ln cap="flat" w="19050">
            <a:solidFill>
              <a:srgbClr val="0E0D0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2158877" y="-97258"/>
            <a:ext cx="3194426" cy="1931831"/>
          </a:xfrm>
          <a:custGeom>
            <a:avLst/>
            <a:gdLst/>
            <a:ahLst/>
            <a:cxnLst/>
            <a:rect r="r" b="b" t="t" l="l"/>
            <a:pathLst>
              <a:path h="1931831" w="3194426">
                <a:moveTo>
                  <a:pt x="0" y="0"/>
                </a:moveTo>
                <a:lnTo>
                  <a:pt x="3194426" y="0"/>
                </a:lnTo>
                <a:lnTo>
                  <a:pt x="3194426" y="1931831"/>
                </a:lnTo>
                <a:lnTo>
                  <a:pt x="0" y="193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402" r="0" b="-4395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8241" y="71722"/>
            <a:ext cx="2016702" cy="1421166"/>
          </a:xfrm>
          <a:custGeom>
            <a:avLst/>
            <a:gdLst/>
            <a:ahLst/>
            <a:cxnLst/>
            <a:rect r="r" b="b" t="t" l="l"/>
            <a:pathLst>
              <a:path h="1421166" w="2016702">
                <a:moveTo>
                  <a:pt x="0" y="0"/>
                </a:moveTo>
                <a:lnTo>
                  <a:pt x="2016702" y="0"/>
                </a:lnTo>
                <a:lnTo>
                  <a:pt x="2016702" y="1421166"/>
                </a:lnTo>
                <a:lnTo>
                  <a:pt x="0" y="1421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62187" y="7626806"/>
            <a:ext cx="4527990" cy="2660194"/>
          </a:xfrm>
          <a:custGeom>
            <a:avLst/>
            <a:gdLst/>
            <a:ahLst/>
            <a:cxnLst/>
            <a:rect r="r" b="b" t="t" l="l"/>
            <a:pathLst>
              <a:path h="2660194" w="4527990">
                <a:moveTo>
                  <a:pt x="0" y="0"/>
                </a:moveTo>
                <a:lnTo>
                  <a:pt x="4527989" y="0"/>
                </a:lnTo>
                <a:lnTo>
                  <a:pt x="4527989" y="2660194"/>
                </a:lnTo>
                <a:lnTo>
                  <a:pt x="0" y="26601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49168" y="9829555"/>
            <a:ext cx="3724796" cy="457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4"/>
              </a:lnSpc>
              <a:spcBef>
                <a:spcPct val="0"/>
              </a:spcBef>
            </a:pPr>
            <a:r>
              <a:rPr lang="en-US" sz="3384">
                <a:solidFill>
                  <a:srgbClr val="0E0D0E"/>
                </a:solidFill>
                <a:latin typeface="Bebas Neue Bold"/>
              </a:rPr>
              <a:t>TIERRA DE TRANSFORMACIÓN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41282" y="9829555"/>
            <a:ext cx="3724796" cy="457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4"/>
              </a:lnSpc>
              <a:spcBef>
                <a:spcPct val="0"/>
              </a:spcBef>
            </a:pPr>
            <a:r>
              <a:rPr lang="en-US" sz="3384">
                <a:solidFill>
                  <a:srgbClr val="0E0D0E"/>
                </a:solidFill>
                <a:latin typeface="Bebas Neue Bold"/>
              </a:rPr>
              <a:t>TIERRA DE TRANSFORMACIÓN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37553" y="9829555"/>
            <a:ext cx="3724796" cy="457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4"/>
              </a:lnSpc>
              <a:spcBef>
                <a:spcPct val="0"/>
              </a:spcBef>
            </a:pPr>
            <a:r>
              <a:rPr lang="en-US" sz="3384">
                <a:solidFill>
                  <a:srgbClr val="0E0D0E"/>
                </a:solidFill>
                <a:latin typeface="Bebas Neue Bold"/>
              </a:rPr>
              <a:t>TIERRA DE TRANSFORMACIÓN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0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90550" y="1028700"/>
            <a:ext cx="5629507" cy="8229600"/>
            <a:chOff x="0" y="0"/>
            <a:chExt cx="7423855" cy="10852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7360355" cy="10789200"/>
            </a:xfrm>
            <a:custGeom>
              <a:avLst/>
              <a:gdLst/>
              <a:ahLst/>
              <a:cxnLst/>
              <a:rect r="r" b="b" t="t" l="l"/>
              <a:pathLst>
                <a:path h="10789200" w="7360355">
                  <a:moveTo>
                    <a:pt x="7267645" y="10789200"/>
                  </a:moveTo>
                  <a:lnTo>
                    <a:pt x="92710" y="10789200"/>
                  </a:lnTo>
                  <a:cubicBezTo>
                    <a:pt x="41910" y="10789200"/>
                    <a:pt x="0" y="10747290"/>
                    <a:pt x="0" y="106964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266374" y="0"/>
                  </a:lnTo>
                  <a:cubicBezTo>
                    <a:pt x="7317174" y="0"/>
                    <a:pt x="7359085" y="41910"/>
                    <a:pt x="7359085" y="92710"/>
                  </a:cubicBezTo>
                  <a:lnTo>
                    <a:pt x="7359085" y="10695220"/>
                  </a:lnTo>
                  <a:cubicBezTo>
                    <a:pt x="7360355" y="10747290"/>
                    <a:pt x="7318445" y="10789200"/>
                    <a:pt x="7267645" y="10789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423855" cy="10852700"/>
            </a:xfrm>
            <a:custGeom>
              <a:avLst/>
              <a:gdLst/>
              <a:ahLst/>
              <a:cxnLst/>
              <a:rect r="r" b="b" t="t" l="l"/>
              <a:pathLst>
                <a:path h="10852700" w="7423855">
                  <a:moveTo>
                    <a:pt x="7299395" y="59690"/>
                  </a:moveTo>
                  <a:cubicBezTo>
                    <a:pt x="7334955" y="59690"/>
                    <a:pt x="7364164" y="88900"/>
                    <a:pt x="7364164" y="124460"/>
                  </a:cubicBezTo>
                  <a:lnTo>
                    <a:pt x="7364164" y="10728240"/>
                  </a:lnTo>
                  <a:cubicBezTo>
                    <a:pt x="7364164" y="10763800"/>
                    <a:pt x="7334955" y="10793010"/>
                    <a:pt x="7299395" y="10793010"/>
                  </a:cubicBezTo>
                  <a:lnTo>
                    <a:pt x="124460" y="10793010"/>
                  </a:lnTo>
                  <a:cubicBezTo>
                    <a:pt x="88900" y="10793010"/>
                    <a:pt x="59690" y="10763800"/>
                    <a:pt x="59690" y="107282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299395" y="59690"/>
                  </a:lnTo>
                  <a:moveTo>
                    <a:pt x="729939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728240"/>
                  </a:lnTo>
                  <a:cubicBezTo>
                    <a:pt x="0" y="10796820"/>
                    <a:pt x="55880" y="10852700"/>
                    <a:pt x="124460" y="10852700"/>
                  </a:cubicBezTo>
                  <a:lnTo>
                    <a:pt x="7299395" y="10852700"/>
                  </a:lnTo>
                  <a:cubicBezTo>
                    <a:pt x="7367974" y="10852700"/>
                    <a:pt x="7423855" y="10796820"/>
                    <a:pt x="7423855" y="10728240"/>
                  </a:cubicBezTo>
                  <a:lnTo>
                    <a:pt x="7423855" y="124460"/>
                  </a:lnTo>
                  <a:cubicBezTo>
                    <a:pt x="7423855" y="55880"/>
                    <a:pt x="7367974" y="0"/>
                    <a:pt x="7299395" y="0"/>
                  </a:cubicBezTo>
                  <a:close/>
                </a:path>
              </a:pathLst>
            </a:custGeom>
            <a:solidFill>
              <a:srgbClr val="FF009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814668" y="1498749"/>
            <a:ext cx="4711576" cy="7289502"/>
            <a:chOff x="0" y="0"/>
            <a:chExt cx="6282101" cy="971933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17682" t="0" r="17682" b="0"/>
            <a:stretch>
              <a:fillRect/>
            </a:stretch>
          </p:blipFill>
          <p:spPr>
            <a:xfrm flipH="false" flipV="false">
              <a:off x="0" y="0"/>
              <a:ext cx="6282101" cy="9719337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1028700" y="3548165"/>
            <a:ext cx="601274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PONENTE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364666"/>
            <a:ext cx="4537872" cy="1189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68"/>
              </a:lnSpc>
            </a:pPr>
            <a:r>
              <a:rPr lang="en-US" sz="8968">
                <a:solidFill>
                  <a:srgbClr val="0E0D0E"/>
                </a:solidFill>
                <a:latin typeface="Brittany Bold"/>
              </a:rPr>
              <a:t>Oradora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235223"/>
            <a:ext cx="6646772" cy="5802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League Spartan"/>
              </a:rPr>
              <a:t>Las presentaciones son herramientas de comunicación que se pueden usar como demostraciones, conferencias, informes y más. </a:t>
            </a: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</p:txBody>
      </p:sp>
      <p:sp>
        <p:nvSpPr>
          <p:cNvPr name="AutoShape 10" id="10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FF0097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4999795" y="8292385"/>
            <a:ext cx="3194426" cy="1931831"/>
          </a:xfrm>
          <a:custGeom>
            <a:avLst/>
            <a:gdLst/>
            <a:ahLst/>
            <a:cxnLst/>
            <a:rect r="r" b="b" t="t" l="l"/>
            <a:pathLst>
              <a:path h="1931831" w="3194426">
                <a:moveTo>
                  <a:pt x="0" y="0"/>
                </a:moveTo>
                <a:lnTo>
                  <a:pt x="3194426" y="0"/>
                </a:lnTo>
                <a:lnTo>
                  <a:pt x="3194426" y="1931830"/>
                </a:lnTo>
                <a:lnTo>
                  <a:pt x="0" y="19318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1402" r="0" b="-43955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77408" y="6483951"/>
            <a:ext cx="2118479" cy="1492888"/>
          </a:xfrm>
          <a:custGeom>
            <a:avLst/>
            <a:gdLst/>
            <a:ahLst/>
            <a:cxnLst/>
            <a:rect r="r" b="b" t="t" l="l"/>
            <a:pathLst>
              <a:path h="1492888" w="2118479">
                <a:moveTo>
                  <a:pt x="0" y="0"/>
                </a:moveTo>
                <a:lnTo>
                  <a:pt x="2118478" y="0"/>
                </a:lnTo>
                <a:lnTo>
                  <a:pt x="2118478" y="1492888"/>
                </a:lnTo>
                <a:lnTo>
                  <a:pt x="0" y="1492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D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-1016843" y="9639641"/>
            <a:ext cx="16230600" cy="9525"/>
          </a:xfrm>
          <a:prstGeom prst="line">
            <a:avLst/>
          </a:prstGeom>
          <a:ln cap="flat" w="19050">
            <a:solidFill>
              <a:srgbClr val="FF009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2011571" y="978103"/>
            <a:ext cx="16230600" cy="9525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16981873" y="1121493"/>
            <a:ext cx="277427" cy="277427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009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6575495" y="1121493"/>
            <a:ext cx="277427" cy="277427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0097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6169118" y="1121493"/>
            <a:ext cx="277427" cy="277427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0097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87515" y="0"/>
            <a:ext cx="1965731" cy="1965731"/>
          </a:xfrm>
          <a:custGeom>
            <a:avLst/>
            <a:gdLst/>
            <a:ahLst/>
            <a:cxnLst/>
            <a:rect r="r" b="b" t="t" l="l"/>
            <a:pathLst>
              <a:path h="1965731" w="1965731">
                <a:moveTo>
                  <a:pt x="0" y="0"/>
                </a:moveTo>
                <a:lnTo>
                  <a:pt x="1965730" y="0"/>
                </a:lnTo>
                <a:lnTo>
                  <a:pt x="1965730" y="1965731"/>
                </a:lnTo>
                <a:lnTo>
                  <a:pt x="0" y="1965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995316" y="7626806"/>
            <a:ext cx="4527990" cy="2660194"/>
          </a:xfrm>
          <a:custGeom>
            <a:avLst/>
            <a:gdLst/>
            <a:ahLst/>
            <a:cxnLst/>
            <a:rect r="r" b="b" t="t" l="l"/>
            <a:pathLst>
              <a:path h="2660194" w="4527990">
                <a:moveTo>
                  <a:pt x="0" y="0"/>
                </a:moveTo>
                <a:lnTo>
                  <a:pt x="4527990" y="0"/>
                </a:lnTo>
                <a:lnTo>
                  <a:pt x="4527990" y="2660194"/>
                </a:lnTo>
                <a:lnTo>
                  <a:pt x="0" y="2660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4687990"/>
            <a:ext cx="16230600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FFFFFF"/>
                </a:solidFill>
                <a:latin typeface="Bebas Neue Bold"/>
              </a:rPr>
              <a:t> de laS presentacionES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-1016848" y="2864773"/>
            <a:ext cx="8489978" cy="1613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2120">
                <a:solidFill>
                  <a:srgbClr val="FF0097"/>
                </a:solidFill>
                <a:latin typeface="Brittany Bold"/>
              </a:rPr>
              <a:t>Titulo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05540" y="6063820"/>
            <a:ext cx="13276920" cy="944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FFFFFF"/>
                </a:solidFill>
                <a:latin typeface="League Spartan"/>
              </a:rPr>
              <a:t>Las presentaciones son herramientas de comunicación que se pueden usar como demostraciones, conferencias, informes y más.</a:t>
            </a:r>
            <a:r>
              <a:rPr lang="en-US" sz="2399">
                <a:solidFill>
                  <a:srgbClr val="FFFFFF"/>
                </a:solidFill>
                <a:latin typeface="League Spartan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9168" y="9829555"/>
            <a:ext cx="3724796" cy="457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4"/>
              </a:lnSpc>
              <a:spcBef>
                <a:spcPct val="0"/>
              </a:spcBef>
            </a:pPr>
            <a:r>
              <a:rPr lang="en-US" sz="3384">
                <a:solidFill>
                  <a:srgbClr val="FF0097"/>
                </a:solidFill>
                <a:latin typeface="Bebas Neue Bold"/>
              </a:rPr>
              <a:t>TIERRA DE TRANSFORMACIÓN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41282" y="9829555"/>
            <a:ext cx="3724796" cy="457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4"/>
              </a:lnSpc>
              <a:spcBef>
                <a:spcPct val="0"/>
              </a:spcBef>
            </a:pPr>
            <a:r>
              <a:rPr lang="en-US" sz="3384">
                <a:solidFill>
                  <a:srgbClr val="FF0097"/>
                </a:solidFill>
                <a:latin typeface="Bebas Neue Bold"/>
              </a:rPr>
              <a:t>TIERRA DE TRANSFORMACIÓN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37553" y="9829555"/>
            <a:ext cx="3724796" cy="457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4"/>
              </a:lnSpc>
              <a:spcBef>
                <a:spcPct val="0"/>
              </a:spcBef>
            </a:pPr>
            <a:r>
              <a:rPr lang="en-US" sz="3384">
                <a:solidFill>
                  <a:srgbClr val="FF0097"/>
                </a:solidFill>
                <a:latin typeface="Bebas Neue Bold"/>
              </a:rPr>
              <a:t>TIERRA DE TRANSFORMACIÓN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0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017">
            <a:off x="1028699" y="5176837"/>
            <a:ext cx="16230603" cy="0"/>
          </a:xfrm>
          <a:prstGeom prst="line">
            <a:avLst/>
          </a:prstGeom>
          <a:ln cap="flat" w="19050">
            <a:solidFill>
              <a:srgbClr val="4B1E3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637827" y="6033540"/>
            <a:ext cx="5012346" cy="781940"/>
            <a:chOff x="0" y="0"/>
            <a:chExt cx="6609980" cy="10311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4B1E3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637827" y="7281547"/>
            <a:ext cx="5012346" cy="781940"/>
            <a:chOff x="0" y="0"/>
            <a:chExt cx="6609980" cy="1031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4B1E3D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28694" y="6033540"/>
            <a:ext cx="5012346" cy="781940"/>
            <a:chOff x="0" y="0"/>
            <a:chExt cx="6609980" cy="10311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4B1E3D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694" y="7281547"/>
            <a:ext cx="5012346" cy="781940"/>
            <a:chOff x="0" y="0"/>
            <a:chExt cx="6609980" cy="10311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4B1E3D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2246959" y="6033540"/>
            <a:ext cx="5012346" cy="781940"/>
            <a:chOff x="0" y="0"/>
            <a:chExt cx="6609980" cy="10311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4B1E3D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246959" y="7281547"/>
            <a:ext cx="5012346" cy="781940"/>
            <a:chOff x="0" y="0"/>
            <a:chExt cx="6609980" cy="10311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4B1E3D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6137630" y="2091956"/>
            <a:ext cx="6012740" cy="1587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FFFFFF"/>
                </a:solidFill>
                <a:latin typeface="Bebas Neue Bold"/>
              </a:rPr>
              <a:t>AGENDA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31218" y="897095"/>
            <a:ext cx="4537872" cy="1191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8"/>
              </a:lnSpc>
            </a:pPr>
            <a:r>
              <a:rPr lang="en-US" sz="8968">
                <a:solidFill>
                  <a:srgbClr val="FFFFFF"/>
                </a:solidFill>
                <a:latin typeface="Brittany Bold"/>
              </a:rPr>
              <a:t>La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35400" y="7403595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FFFFF"/>
                </a:solidFill>
                <a:latin typeface="Bebas Neue Bold"/>
              </a:rPr>
              <a:t>4.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44533" y="6138324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FFFFF"/>
                </a:solidFill>
                <a:latin typeface="Bebas Neue Bold"/>
              </a:rPr>
              <a:t>2.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244533" y="7403595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FFFFF"/>
                </a:solidFill>
                <a:latin typeface="Bebas Neue Bold"/>
              </a:rPr>
              <a:t>5.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853665" y="6138324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FFFFF"/>
                </a:solidFill>
                <a:latin typeface="Bebas Neue Bold"/>
              </a:rPr>
              <a:t>3.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853665" y="7403595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FFFFF"/>
                </a:solidFill>
                <a:latin typeface="Bebas Neue Bold"/>
              </a:rPr>
              <a:t>6.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35400" y="6138324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FFFFF"/>
                </a:solidFill>
                <a:latin typeface="Bebas Neue Bold"/>
              </a:rPr>
              <a:t>1.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2158877" y="-97258"/>
            <a:ext cx="3194426" cy="1931831"/>
          </a:xfrm>
          <a:custGeom>
            <a:avLst/>
            <a:gdLst/>
            <a:ahLst/>
            <a:cxnLst/>
            <a:rect r="r" b="b" t="t" l="l"/>
            <a:pathLst>
              <a:path h="1931831" w="3194426">
                <a:moveTo>
                  <a:pt x="0" y="0"/>
                </a:moveTo>
                <a:lnTo>
                  <a:pt x="3194426" y="0"/>
                </a:lnTo>
                <a:lnTo>
                  <a:pt x="3194426" y="1931831"/>
                </a:lnTo>
                <a:lnTo>
                  <a:pt x="0" y="193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402" r="0" b="-43955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248241" y="71722"/>
            <a:ext cx="2016702" cy="1421166"/>
          </a:xfrm>
          <a:custGeom>
            <a:avLst/>
            <a:gdLst/>
            <a:ahLst/>
            <a:cxnLst/>
            <a:rect r="r" b="b" t="t" l="l"/>
            <a:pathLst>
              <a:path h="1421166" w="2016702">
                <a:moveTo>
                  <a:pt x="0" y="0"/>
                </a:moveTo>
                <a:lnTo>
                  <a:pt x="2016702" y="0"/>
                </a:lnTo>
                <a:lnTo>
                  <a:pt x="2016702" y="1421166"/>
                </a:lnTo>
                <a:lnTo>
                  <a:pt x="0" y="1421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787073"/>
            <a:ext cx="601274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MATERIAL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53129" y="2787073"/>
            <a:ext cx="601274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CONTENIDO</a:t>
            </a:r>
          </a:p>
        </p:txBody>
      </p:sp>
      <p:sp>
        <p:nvSpPr>
          <p:cNvPr name="AutoShape 4" id="4"/>
          <p:cNvSpPr/>
          <p:nvPr/>
        </p:nvSpPr>
        <p:spPr>
          <a:xfrm rot="5400000">
            <a:off x="6111547" y="5124450"/>
            <a:ext cx="5131954" cy="0"/>
          </a:xfrm>
          <a:prstGeom prst="line">
            <a:avLst/>
          </a:prstGeom>
          <a:ln cap="flat" w="19050">
            <a:solidFill>
              <a:srgbClr val="0E0D0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10253129" y="4434466"/>
            <a:ext cx="7006171" cy="5802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League Spartan"/>
              </a:rPr>
              <a:t>Las presentaciones son herramientas de comunicación que se pueden usar como demostraciones, conferencias, informes y más. </a:t>
            </a: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158877" y="-97258"/>
            <a:ext cx="3194426" cy="1931831"/>
          </a:xfrm>
          <a:custGeom>
            <a:avLst/>
            <a:gdLst/>
            <a:ahLst/>
            <a:cxnLst/>
            <a:rect r="r" b="b" t="t" l="l"/>
            <a:pathLst>
              <a:path h="1931831" w="3194426">
                <a:moveTo>
                  <a:pt x="0" y="0"/>
                </a:moveTo>
                <a:lnTo>
                  <a:pt x="3194426" y="0"/>
                </a:lnTo>
                <a:lnTo>
                  <a:pt x="3194426" y="1931831"/>
                </a:lnTo>
                <a:lnTo>
                  <a:pt x="0" y="193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1402" r="0" b="-4395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8241" y="71722"/>
            <a:ext cx="2016702" cy="1421166"/>
          </a:xfrm>
          <a:custGeom>
            <a:avLst/>
            <a:gdLst/>
            <a:ahLst/>
            <a:cxnLst/>
            <a:rect r="r" b="b" t="t" l="l"/>
            <a:pathLst>
              <a:path h="1421166" w="2016702">
                <a:moveTo>
                  <a:pt x="0" y="0"/>
                </a:moveTo>
                <a:lnTo>
                  <a:pt x="2016702" y="0"/>
                </a:lnTo>
                <a:lnTo>
                  <a:pt x="2016702" y="1421166"/>
                </a:lnTo>
                <a:lnTo>
                  <a:pt x="0" y="1421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78044" y="9492892"/>
            <a:ext cx="1334636" cy="794108"/>
          </a:xfrm>
          <a:custGeom>
            <a:avLst/>
            <a:gdLst/>
            <a:ahLst/>
            <a:cxnLst/>
            <a:rect r="r" b="b" t="t" l="l"/>
            <a:pathLst>
              <a:path h="794108" w="1334636">
                <a:moveTo>
                  <a:pt x="0" y="0"/>
                </a:moveTo>
                <a:lnTo>
                  <a:pt x="1334636" y="0"/>
                </a:lnTo>
                <a:lnTo>
                  <a:pt x="1334636" y="794108"/>
                </a:lnTo>
                <a:lnTo>
                  <a:pt x="0" y="794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7037751" y="9492892"/>
            <a:ext cx="1334636" cy="794108"/>
          </a:xfrm>
          <a:custGeom>
            <a:avLst/>
            <a:gdLst/>
            <a:ahLst/>
            <a:cxnLst/>
            <a:rect r="r" b="b" t="t" l="l"/>
            <a:pathLst>
              <a:path h="794108" w="1334636">
                <a:moveTo>
                  <a:pt x="1334636" y="0"/>
                </a:moveTo>
                <a:lnTo>
                  <a:pt x="0" y="0"/>
                </a:lnTo>
                <a:lnTo>
                  <a:pt x="0" y="794108"/>
                </a:lnTo>
                <a:lnTo>
                  <a:pt x="1334636" y="794108"/>
                </a:lnTo>
                <a:lnTo>
                  <a:pt x="13346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33195" y="9761495"/>
            <a:ext cx="7288196" cy="662011"/>
          </a:xfrm>
          <a:custGeom>
            <a:avLst/>
            <a:gdLst/>
            <a:ahLst/>
            <a:cxnLst/>
            <a:rect r="r" b="b" t="t" l="l"/>
            <a:pathLst>
              <a:path h="662011" w="7288196">
                <a:moveTo>
                  <a:pt x="0" y="0"/>
                </a:moveTo>
                <a:lnTo>
                  <a:pt x="7288196" y="0"/>
                </a:lnTo>
                <a:lnTo>
                  <a:pt x="7288196" y="662011"/>
                </a:lnTo>
                <a:lnTo>
                  <a:pt x="0" y="6620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44000" y="9761495"/>
            <a:ext cx="8115300" cy="737140"/>
          </a:xfrm>
          <a:custGeom>
            <a:avLst/>
            <a:gdLst/>
            <a:ahLst/>
            <a:cxnLst/>
            <a:rect r="r" b="b" t="t" l="l"/>
            <a:pathLst>
              <a:path h="737140" w="8115300">
                <a:moveTo>
                  <a:pt x="0" y="0"/>
                </a:moveTo>
                <a:lnTo>
                  <a:pt x="8115300" y="0"/>
                </a:lnTo>
                <a:lnTo>
                  <a:pt x="8115300" y="737140"/>
                </a:lnTo>
                <a:lnTo>
                  <a:pt x="0" y="737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517037" y="9755684"/>
            <a:ext cx="531316" cy="531316"/>
          </a:xfrm>
          <a:custGeom>
            <a:avLst/>
            <a:gdLst/>
            <a:ahLst/>
            <a:cxnLst/>
            <a:rect r="r" b="b" t="t" l="l"/>
            <a:pathLst>
              <a:path h="531316" w="531316">
                <a:moveTo>
                  <a:pt x="0" y="0"/>
                </a:moveTo>
                <a:lnTo>
                  <a:pt x="531317" y="0"/>
                </a:lnTo>
                <a:lnTo>
                  <a:pt x="531317" y="531316"/>
                </a:lnTo>
                <a:lnTo>
                  <a:pt x="0" y="531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4487049"/>
            <a:ext cx="7006171" cy="5316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League Spartan"/>
              </a:rPr>
              <a:t>Las presentaciones son herramientas de comunicación que se pueden usar como demostraciones, conferencias, informes y más. </a:t>
            </a: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D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FF0097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" id="3"/>
          <p:cNvGrpSpPr/>
          <p:nvPr/>
        </p:nvGrpSpPr>
        <p:grpSpPr>
          <a:xfrm rot="0">
            <a:off x="8420603" y="2010754"/>
            <a:ext cx="8838697" cy="6265491"/>
            <a:chOff x="0" y="0"/>
            <a:chExt cx="11655940" cy="82625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1750" y="31750"/>
              <a:ext cx="11592440" cy="8199052"/>
            </a:xfrm>
            <a:custGeom>
              <a:avLst/>
              <a:gdLst/>
              <a:ahLst/>
              <a:cxnLst/>
              <a:rect r="r" b="b" t="t" l="l"/>
              <a:pathLst>
                <a:path h="8199052" w="11592440">
                  <a:moveTo>
                    <a:pt x="11499731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0" y="41910"/>
                    <a:pt x="11591170" y="92710"/>
                  </a:cubicBezTo>
                  <a:lnTo>
                    <a:pt x="11591170" y="8105072"/>
                  </a:lnTo>
                  <a:cubicBezTo>
                    <a:pt x="11592440" y="8157142"/>
                    <a:pt x="11550531" y="8199052"/>
                    <a:pt x="11499731" y="8199052"/>
                  </a:cubicBezTo>
                  <a:close/>
                </a:path>
              </a:pathLst>
            </a:custGeom>
            <a:solidFill>
              <a:srgbClr val="4B1E3D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55940" cy="8262552"/>
            </a:xfrm>
            <a:custGeom>
              <a:avLst/>
              <a:gdLst/>
              <a:ahLst/>
              <a:cxnLst/>
              <a:rect r="r" b="b" t="t" l="l"/>
              <a:pathLst>
                <a:path h="8262552" w="11655940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8138092"/>
                  </a:lnTo>
                  <a:cubicBezTo>
                    <a:pt x="11596250" y="8173652"/>
                    <a:pt x="11567040" y="8202862"/>
                    <a:pt x="11531481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11531481" y="8262552"/>
                  </a:lnTo>
                  <a:cubicBezTo>
                    <a:pt x="11600060" y="8262552"/>
                    <a:pt x="11655940" y="8206672"/>
                    <a:pt x="11655940" y="8138092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FF0097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753076" y="2307466"/>
            <a:ext cx="8173752" cy="4731765"/>
            <a:chOff x="0" y="0"/>
            <a:chExt cx="10898336" cy="630902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6609" r="0" b="6609"/>
            <a:stretch>
              <a:fillRect/>
            </a:stretch>
          </p:blipFill>
          <p:spPr>
            <a:xfrm flipH="false" flipV="false">
              <a:off x="0" y="0"/>
              <a:ext cx="10898336" cy="6309020"/>
            </a:xfrm>
            <a:prstGeom prst="rect">
              <a:avLst/>
            </a:prstGeom>
          </p:spPr>
        </p:pic>
      </p:grpSp>
      <p:sp>
        <p:nvSpPr>
          <p:cNvPr name="Freeform 8" id="8"/>
          <p:cNvSpPr/>
          <p:nvPr/>
        </p:nvSpPr>
        <p:spPr>
          <a:xfrm flipH="false" flipV="false" rot="0">
            <a:off x="433233" y="196647"/>
            <a:ext cx="1965731" cy="1965731"/>
          </a:xfrm>
          <a:custGeom>
            <a:avLst/>
            <a:gdLst/>
            <a:ahLst/>
            <a:cxnLst/>
            <a:rect r="r" b="b" t="t" l="l"/>
            <a:pathLst>
              <a:path h="1965731" w="1965731">
                <a:moveTo>
                  <a:pt x="0" y="0"/>
                </a:moveTo>
                <a:lnTo>
                  <a:pt x="1965731" y="0"/>
                </a:lnTo>
                <a:lnTo>
                  <a:pt x="1965731" y="1965731"/>
                </a:lnTo>
                <a:lnTo>
                  <a:pt x="0" y="1965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8899525"/>
            <a:ext cx="4077715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Poppins"/>
              </a:rPr>
              <a:t>www.reallygreatsite.com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952525"/>
            <a:ext cx="5718124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FFFFFF"/>
                </a:solidFill>
                <a:latin typeface="Bebas Neue Bold"/>
              </a:rPr>
              <a:t>CONTENIDO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5452610"/>
            <a:ext cx="5138405" cy="2402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FFFFFF"/>
                </a:solidFill>
                <a:latin typeface="League Spartan"/>
              </a:rPr>
              <a:t>Las presentaciones son herramientas de comunicación que se pueden usar como demostraciones, conferencias, informes y más.</a:t>
            </a:r>
            <a:r>
              <a:rPr lang="en-US" sz="2399">
                <a:solidFill>
                  <a:srgbClr val="FFFFFF"/>
                </a:solidFill>
                <a:latin typeface="League Spartan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792894"/>
            <a:ext cx="4537872" cy="1189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68"/>
              </a:lnSpc>
            </a:pPr>
            <a:r>
              <a:rPr lang="en-US" sz="8968">
                <a:solidFill>
                  <a:srgbClr val="FFFFFF"/>
                </a:solidFill>
                <a:latin typeface="Brittany Bold"/>
              </a:rPr>
              <a:t>Más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53076" y="7292841"/>
            <a:ext cx="4086876" cy="581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27294" indent="-363647" lvl="1">
              <a:lnSpc>
                <a:spcPts val="4716"/>
              </a:lnSpc>
              <a:buFont typeface="Arial"/>
              <a:buChar char="•"/>
            </a:pPr>
            <a:r>
              <a:rPr lang="en-US" sz="3368">
                <a:solidFill>
                  <a:srgbClr val="FFFFFF"/>
                </a:solidFill>
                <a:latin typeface="Bebas Neue Bold"/>
              </a:rPr>
              <a:t>xxxxxx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839951" y="7292841"/>
            <a:ext cx="4086876" cy="581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27294" indent="-363647" lvl="1">
              <a:lnSpc>
                <a:spcPts val="4716"/>
              </a:lnSpc>
              <a:buFont typeface="Arial"/>
              <a:buChar char="•"/>
            </a:pPr>
            <a:r>
              <a:rPr lang="en-US" sz="3368">
                <a:solidFill>
                  <a:srgbClr val="FFFFFF"/>
                </a:solidFill>
                <a:latin typeface="Bebas Neue Bold"/>
              </a:rPr>
              <a:t>xxxxxx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D0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FF0097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3532154"/>
            <a:ext cx="6951695" cy="2067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477"/>
              </a:lnSpc>
            </a:pPr>
            <a:r>
              <a:rPr lang="en-US" sz="15477">
                <a:solidFill>
                  <a:srgbClr val="FFFFFF"/>
                </a:solidFill>
                <a:latin typeface="Bebas Neue Bold"/>
              </a:rPr>
              <a:t>CONTENIDO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431291"/>
            <a:ext cx="4537872" cy="1189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68"/>
              </a:lnSpc>
            </a:pPr>
            <a:r>
              <a:rPr lang="en-US" sz="8968">
                <a:solidFill>
                  <a:srgbClr val="FFFFFF"/>
                </a:solidFill>
                <a:latin typeface="Brittany Bold"/>
              </a:rPr>
              <a:t>Material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5514292"/>
            <a:ext cx="7152465" cy="6288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FFFFFF"/>
                </a:solidFill>
                <a:latin typeface="League Spartan"/>
              </a:rPr>
              <a:t>Las presentaciones son herramientas de comunicación que se pueden usar como demostraciones, conferencias, informes y más. </a:t>
            </a: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  <a:p>
            <a:pPr>
              <a:lnSpc>
                <a:spcPts val="3839"/>
              </a:lnSpc>
            </a:pPr>
          </a:p>
        </p:txBody>
      </p:sp>
      <p:grpSp>
        <p:nvGrpSpPr>
          <p:cNvPr name="Group 6" id="6"/>
          <p:cNvGrpSpPr/>
          <p:nvPr/>
        </p:nvGrpSpPr>
        <p:grpSpPr>
          <a:xfrm rot="0">
            <a:off x="13079860" y="2010754"/>
            <a:ext cx="4179440" cy="6265491"/>
            <a:chOff x="0" y="0"/>
            <a:chExt cx="5511594" cy="82625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31750" y="31750"/>
              <a:ext cx="5448094" cy="8199052"/>
            </a:xfrm>
            <a:custGeom>
              <a:avLst/>
              <a:gdLst/>
              <a:ahLst/>
              <a:cxnLst/>
              <a:rect r="r" b="b" t="t" l="l"/>
              <a:pathLst>
                <a:path h="8199052" w="5448094">
                  <a:moveTo>
                    <a:pt x="5355384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354114" y="0"/>
                  </a:lnTo>
                  <a:cubicBezTo>
                    <a:pt x="5404914" y="0"/>
                    <a:pt x="5446824" y="41910"/>
                    <a:pt x="5446824" y="92710"/>
                  </a:cubicBezTo>
                  <a:lnTo>
                    <a:pt x="5446824" y="8105072"/>
                  </a:lnTo>
                  <a:cubicBezTo>
                    <a:pt x="5448094" y="8157142"/>
                    <a:pt x="5406184" y="8199052"/>
                    <a:pt x="5355384" y="81990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511594" cy="8262552"/>
            </a:xfrm>
            <a:custGeom>
              <a:avLst/>
              <a:gdLst/>
              <a:ahLst/>
              <a:cxnLst/>
              <a:rect r="r" b="b" t="t" l="l"/>
              <a:pathLst>
                <a:path h="8262552" w="5511594">
                  <a:moveTo>
                    <a:pt x="5387134" y="59690"/>
                  </a:moveTo>
                  <a:cubicBezTo>
                    <a:pt x="5422694" y="59690"/>
                    <a:pt x="5451904" y="88900"/>
                    <a:pt x="5451904" y="124460"/>
                  </a:cubicBezTo>
                  <a:lnTo>
                    <a:pt x="5451904" y="8138092"/>
                  </a:lnTo>
                  <a:cubicBezTo>
                    <a:pt x="5451904" y="8173652"/>
                    <a:pt x="5422694" y="8202862"/>
                    <a:pt x="5387134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387134" y="59690"/>
                  </a:lnTo>
                  <a:moveTo>
                    <a:pt x="53871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5387134" y="8262552"/>
                  </a:lnTo>
                  <a:cubicBezTo>
                    <a:pt x="5455714" y="8262552"/>
                    <a:pt x="5511594" y="8206672"/>
                    <a:pt x="5511594" y="8138092"/>
                  </a:cubicBezTo>
                  <a:lnTo>
                    <a:pt x="5511594" y="124460"/>
                  </a:lnTo>
                  <a:cubicBezTo>
                    <a:pt x="5511594" y="55880"/>
                    <a:pt x="5455714" y="0"/>
                    <a:pt x="5387134" y="0"/>
                  </a:cubicBezTo>
                  <a:close/>
                </a:path>
              </a:pathLst>
            </a:custGeom>
            <a:solidFill>
              <a:srgbClr val="FF009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420603" y="2010754"/>
            <a:ext cx="4179440" cy="6265491"/>
            <a:chOff x="0" y="0"/>
            <a:chExt cx="5511594" cy="826255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1750" y="31750"/>
              <a:ext cx="5448094" cy="8199052"/>
            </a:xfrm>
            <a:custGeom>
              <a:avLst/>
              <a:gdLst/>
              <a:ahLst/>
              <a:cxnLst/>
              <a:rect r="r" b="b" t="t" l="l"/>
              <a:pathLst>
                <a:path h="8199052" w="5448094">
                  <a:moveTo>
                    <a:pt x="5355384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354114" y="0"/>
                  </a:lnTo>
                  <a:cubicBezTo>
                    <a:pt x="5404914" y="0"/>
                    <a:pt x="5446824" y="41910"/>
                    <a:pt x="5446824" y="92710"/>
                  </a:cubicBezTo>
                  <a:lnTo>
                    <a:pt x="5446824" y="8105072"/>
                  </a:lnTo>
                  <a:cubicBezTo>
                    <a:pt x="5448094" y="8157142"/>
                    <a:pt x="5406184" y="8199052"/>
                    <a:pt x="5355384" y="819905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11594" cy="8262552"/>
            </a:xfrm>
            <a:custGeom>
              <a:avLst/>
              <a:gdLst/>
              <a:ahLst/>
              <a:cxnLst/>
              <a:rect r="r" b="b" t="t" l="l"/>
              <a:pathLst>
                <a:path h="8262552" w="5511594">
                  <a:moveTo>
                    <a:pt x="5387134" y="59690"/>
                  </a:moveTo>
                  <a:cubicBezTo>
                    <a:pt x="5422694" y="59690"/>
                    <a:pt x="5451904" y="88900"/>
                    <a:pt x="5451904" y="124460"/>
                  </a:cubicBezTo>
                  <a:lnTo>
                    <a:pt x="5451904" y="8138092"/>
                  </a:lnTo>
                  <a:cubicBezTo>
                    <a:pt x="5451904" y="8173652"/>
                    <a:pt x="5422694" y="8202862"/>
                    <a:pt x="5387134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387134" y="59690"/>
                  </a:lnTo>
                  <a:moveTo>
                    <a:pt x="53871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5387134" y="8262552"/>
                  </a:lnTo>
                  <a:cubicBezTo>
                    <a:pt x="5455714" y="8262552"/>
                    <a:pt x="5511594" y="8206672"/>
                    <a:pt x="5511594" y="8138092"/>
                  </a:cubicBezTo>
                  <a:lnTo>
                    <a:pt x="5511594" y="124460"/>
                  </a:lnTo>
                  <a:cubicBezTo>
                    <a:pt x="5511594" y="55880"/>
                    <a:pt x="5455714" y="0"/>
                    <a:pt x="5387134" y="0"/>
                  </a:cubicBezTo>
                  <a:close/>
                </a:path>
              </a:pathLst>
            </a:custGeom>
            <a:solidFill>
              <a:srgbClr val="FF0097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719216" y="7257051"/>
            <a:ext cx="3582213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E0D0E"/>
                </a:solidFill>
                <a:latin typeface="Bebas Neue Bold"/>
              </a:rPr>
              <a:t>XXXXXXX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378473" y="7257051"/>
            <a:ext cx="3582213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E0D0E"/>
                </a:solidFill>
                <a:latin typeface="Bebas Neue Bold"/>
              </a:rPr>
              <a:t>XXXXXXX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3378473" y="2259841"/>
            <a:ext cx="3582213" cy="4446554"/>
            <a:chOff x="0" y="0"/>
            <a:chExt cx="4776284" cy="5928738"/>
          </a:xfrm>
        </p:grpSpPr>
        <p:pic>
          <p:nvPicPr>
            <p:cNvPr name="Picture 15" id="15"/>
            <p:cNvPicPr>
              <a:picLocks noChangeAspect="true"/>
            </p:cNvPicPr>
            <p:nvPr/>
          </p:nvPicPr>
          <p:blipFill>
            <a:blip r:embed="rId2"/>
            <a:srcRect l="0" t="6171" r="0" b="6171"/>
            <a:stretch>
              <a:fillRect/>
            </a:stretch>
          </p:blipFill>
          <p:spPr>
            <a:xfrm flipH="false" flipV="false">
              <a:off x="0" y="0"/>
              <a:ext cx="4776284" cy="5928738"/>
            </a:xfrm>
            <a:prstGeom prst="rect">
              <a:avLst/>
            </a:prstGeom>
          </p:spPr>
        </p:pic>
      </p:grpSp>
      <p:grpSp>
        <p:nvGrpSpPr>
          <p:cNvPr name="Group 16" id="16"/>
          <p:cNvGrpSpPr/>
          <p:nvPr/>
        </p:nvGrpSpPr>
        <p:grpSpPr>
          <a:xfrm rot="0">
            <a:off x="8719216" y="2259841"/>
            <a:ext cx="3582213" cy="4446554"/>
            <a:chOff x="0" y="0"/>
            <a:chExt cx="4776284" cy="5928738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3"/>
            <a:srcRect l="19939" t="0" r="19939" b="0"/>
            <a:stretch>
              <a:fillRect/>
            </a:stretch>
          </p:blipFill>
          <p:spPr>
            <a:xfrm flipH="false" flipV="false">
              <a:off x="0" y="0"/>
              <a:ext cx="4776284" cy="5928738"/>
            </a:xfrm>
            <a:prstGeom prst="rect">
              <a:avLst/>
            </a:prstGeom>
          </p:spPr>
        </p:pic>
      </p:grpSp>
      <p:sp>
        <p:nvSpPr>
          <p:cNvPr name="Freeform 18" id="18"/>
          <p:cNvSpPr/>
          <p:nvPr/>
        </p:nvSpPr>
        <p:spPr>
          <a:xfrm flipH="false" flipV="false" rot="0">
            <a:off x="-78044" y="9492892"/>
            <a:ext cx="1334636" cy="794108"/>
          </a:xfrm>
          <a:custGeom>
            <a:avLst/>
            <a:gdLst/>
            <a:ahLst/>
            <a:cxnLst/>
            <a:rect r="r" b="b" t="t" l="l"/>
            <a:pathLst>
              <a:path h="794108" w="1334636">
                <a:moveTo>
                  <a:pt x="0" y="0"/>
                </a:moveTo>
                <a:lnTo>
                  <a:pt x="1334636" y="0"/>
                </a:lnTo>
                <a:lnTo>
                  <a:pt x="1334636" y="794108"/>
                </a:lnTo>
                <a:lnTo>
                  <a:pt x="0" y="794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17037751" y="9492892"/>
            <a:ext cx="1334636" cy="794108"/>
          </a:xfrm>
          <a:custGeom>
            <a:avLst/>
            <a:gdLst/>
            <a:ahLst/>
            <a:cxnLst/>
            <a:rect r="r" b="b" t="t" l="l"/>
            <a:pathLst>
              <a:path h="794108" w="1334636">
                <a:moveTo>
                  <a:pt x="1334636" y="0"/>
                </a:moveTo>
                <a:lnTo>
                  <a:pt x="0" y="0"/>
                </a:lnTo>
                <a:lnTo>
                  <a:pt x="0" y="794108"/>
                </a:lnTo>
                <a:lnTo>
                  <a:pt x="1334636" y="794108"/>
                </a:lnTo>
                <a:lnTo>
                  <a:pt x="13346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133195" y="9761495"/>
            <a:ext cx="7288196" cy="662011"/>
          </a:xfrm>
          <a:custGeom>
            <a:avLst/>
            <a:gdLst/>
            <a:ahLst/>
            <a:cxnLst/>
            <a:rect r="r" b="b" t="t" l="l"/>
            <a:pathLst>
              <a:path h="662011" w="7288196">
                <a:moveTo>
                  <a:pt x="0" y="0"/>
                </a:moveTo>
                <a:lnTo>
                  <a:pt x="7288196" y="0"/>
                </a:lnTo>
                <a:lnTo>
                  <a:pt x="7288196" y="662011"/>
                </a:lnTo>
                <a:lnTo>
                  <a:pt x="0" y="6620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144000" y="9761495"/>
            <a:ext cx="8115300" cy="737140"/>
          </a:xfrm>
          <a:custGeom>
            <a:avLst/>
            <a:gdLst/>
            <a:ahLst/>
            <a:cxnLst/>
            <a:rect r="r" b="b" t="t" l="l"/>
            <a:pathLst>
              <a:path h="737140" w="8115300">
                <a:moveTo>
                  <a:pt x="0" y="0"/>
                </a:moveTo>
                <a:lnTo>
                  <a:pt x="8115300" y="0"/>
                </a:lnTo>
                <a:lnTo>
                  <a:pt x="8115300" y="737140"/>
                </a:lnTo>
                <a:lnTo>
                  <a:pt x="0" y="737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517037" y="9755684"/>
            <a:ext cx="531316" cy="531316"/>
          </a:xfrm>
          <a:custGeom>
            <a:avLst/>
            <a:gdLst/>
            <a:ahLst/>
            <a:cxnLst/>
            <a:rect r="r" b="b" t="t" l="l"/>
            <a:pathLst>
              <a:path h="531316" w="531316">
                <a:moveTo>
                  <a:pt x="0" y="0"/>
                </a:moveTo>
                <a:lnTo>
                  <a:pt x="531317" y="0"/>
                </a:lnTo>
                <a:lnTo>
                  <a:pt x="531317" y="531316"/>
                </a:lnTo>
                <a:lnTo>
                  <a:pt x="0" y="5313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0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2115843"/>
            <a:ext cx="1623060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CONTENIDO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44466" y="3891381"/>
            <a:ext cx="4980803" cy="4078917"/>
            <a:chOff x="0" y="0"/>
            <a:chExt cx="6568383" cy="537903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31750"/>
              <a:ext cx="6504883" cy="5315530"/>
            </a:xfrm>
            <a:custGeom>
              <a:avLst/>
              <a:gdLst/>
              <a:ahLst/>
              <a:cxnLst/>
              <a:rect r="r" b="b" t="t" l="l"/>
              <a:pathLst>
                <a:path h="5315530" w="6504883">
                  <a:moveTo>
                    <a:pt x="6412173" y="5315530"/>
                  </a:moveTo>
                  <a:lnTo>
                    <a:pt x="92710" y="5315530"/>
                  </a:lnTo>
                  <a:cubicBezTo>
                    <a:pt x="41910" y="5315530"/>
                    <a:pt x="0" y="5273620"/>
                    <a:pt x="0" y="52228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10902" y="0"/>
                  </a:lnTo>
                  <a:cubicBezTo>
                    <a:pt x="6461702" y="0"/>
                    <a:pt x="6503612" y="41910"/>
                    <a:pt x="6503612" y="92710"/>
                  </a:cubicBezTo>
                  <a:lnTo>
                    <a:pt x="6503612" y="5221550"/>
                  </a:lnTo>
                  <a:cubicBezTo>
                    <a:pt x="6504883" y="5273620"/>
                    <a:pt x="6462973" y="5315530"/>
                    <a:pt x="6412173" y="5315530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68383" cy="5379030"/>
            </a:xfrm>
            <a:custGeom>
              <a:avLst/>
              <a:gdLst/>
              <a:ahLst/>
              <a:cxnLst/>
              <a:rect r="r" b="b" t="t" l="l"/>
              <a:pathLst>
                <a:path h="5379030" w="6568383">
                  <a:moveTo>
                    <a:pt x="6443923" y="59690"/>
                  </a:moveTo>
                  <a:cubicBezTo>
                    <a:pt x="6479482" y="59690"/>
                    <a:pt x="6508693" y="88900"/>
                    <a:pt x="6508693" y="124460"/>
                  </a:cubicBezTo>
                  <a:lnTo>
                    <a:pt x="6508693" y="5254570"/>
                  </a:lnTo>
                  <a:cubicBezTo>
                    <a:pt x="6508693" y="5290130"/>
                    <a:pt x="6479482" y="5319340"/>
                    <a:pt x="6443923" y="5319340"/>
                  </a:cubicBezTo>
                  <a:lnTo>
                    <a:pt x="124460" y="5319340"/>
                  </a:lnTo>
                  <a:cubicBezTo>
                    <a:pt x="88900" y="5319340"/>
                    <a:pt x="59690" y="5290130"/>
                    <a:pt x="59690" y="52545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43923" y="59690"/>
                  </a:lnTo>
                  <a:moveTo>
                    <a:pt x="64439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54570"/>
                  </a:lnTo>
                  <a:cubicBezTo>
                    <a:pt x="0" y="5323150"/>
                    <a:pt x="55880" y="5379030"/>
                    <a:pt x="124460" y="5379030"/>
                  </a:cubicBezTo>
                  <a:lnTo>
                    <a:pt x="6443923" y="5379030"/>
                  </a:lnTo>
                  <a:cubicBezTo>
                    <a:pt x="6512502" y="5379030"/>
                    <a:pt x="6568383" y="5323150"/>
                    <a:pt x="6568383" y="5254570"/>
                  </a:cubicBezTo>
                  <a:lnTo>
                    <a:pt x="6568383" y="124460"/>
                  </a:lnTo>
                  <a:cubicBezTo>
                    <a:pt x="6568383" y="55880"/>
                    <a:pt x="6512502" y="0"/>
                    <a:pt x="64439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6653598" y="3891381"/>
            <a:ext cx="4980803" cy="4078917"/>
            <a:chOff x="0" y="0"/>
            <a:chExt cx="6568383" cy="53790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31750"/>
              <a:ext cx="6504883" cy="5315530"/>
            </a:xfrm>
            <a:custGeom>
              <a:avLst/>
              <a:gdLst/>
              <a:ahLst/>
              <a:cxnLst/>
              <a:rect r="r" b="b" t="t" l="l"/>
              <a:pathLst>
                <a:path h="5315530" w="6504883">
                  <a:moveTo>
                    <a:pt x="6412173" y="5315530"/>
                  </a:moveTo>
                  <a:lnTo>
                    <a:pt x="92710" y="5315530"/>
                  </a:lnTo>
                  <a:cubicBezTo>
                    <a:pt x="41910" y="5315530"/>
                    <a:pt x="0" y="5273620"/>
                    <a:pt x="0" y="52228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10902" y="0"/>
                  </a:lnTo>
                  <a:cubicBezTo>
                    <a:pt x="6461702" y="0"/>
                    <a:pt x="6503612" y="41910"/>
                    <a:pt x="6503612" y="92710"/>
                  </a:cubicBezTo>
                  <a:lnTo>
                    <a:pt x="6503612" y="5221550"/>
                  </a:lnTo>
                  <a:cubicBezTo>
                    <a:pt x="6504883" y="5273620"/>
                    <a:pt x="6462973" y="5315530"/>
                    <a:pt x="6412173" y="5315530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568383" cy="5379030"/>
            </a:xfrm>
            <a:custGeom>
              <a:avLst/>
              <a:gdLst/>
              <a:ahLst/>
              <a:cxnLst/>
              <a:rect r="r" b="b" t="t" l="l"/>
              <a:pathLst>
                <a:path h="5379030" w="6568383">
                  <a:moveTo>
                    <a:pt x="6443923" y="59690"/>
                  </a:moveTo>
                  <a:cubicBezTo>
                    <a:pt x="6479482" y="59690"/>
                    <a:pt x="6508693" y="88900"/>
                    <a:pt x="6508693" y="124460"/>
                  </a:cubicBezTo>
                  <a:lnTo>
                    <a:pt x="6508693" y="5254570"/>
                  </a:lnTo>
                  <a:cubicBezTo>
                    <a:pt x="6508693" y="5290130"/>
                    <a:pt x="6479482" y="5319340"/>
                    <a:pt x="6443923" y="5319340"/>
                  </a:cubicBezTo>
                  <a:lnTo>
                    <a:pt x="124460" y="5319340"/>
                  </a:lnTo>
                  <a:cubicBezTo>
                    <a:pt x="88900" y="5319340"/>
                    <a:pt x="59690" y="5290130"/>
                    <a:pt x="59690" y="52545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43923" y="59690"/>
                  </a:lnTo>
                  <a:moveTo>
                    <a:pt x="64439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54570"/>
                  </a:lnTo>
                  <a:cubicBezTo>
                    <a:pt x="0" y="5323150"/>
                    <a:pt x="55880" y="5379030"/>
                    <a:pt x="124460" y="5379030"/>
                  </a:cubicBezTo>
                  <a:lnTo>
                    <a:pt x="6443923" y="5379030"/>
                  </a:lnTo>
                  <a:cubicBezTo>
                    <a:pt x="6512502" y="5379030"/>
                    <a:pt x="6568383" y="5323150"/>
                    <a:pt x="6568383" y="5254570"/>
                  </a:cubicBezTo>
                  <a:lnTo>
                    <a:pt x="6568383" y="124460"/>
                  </a:lnTo>
                  <a:cubicBezTo>
                    <a:pt x="6568383" y="55880"/>
                    <a:pt x="6512502" y="0"/>
                    <a:pt x="64439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278497" y="3891381"/>
            <a:ext cx="4980803" cy="4078917"/>
            <a:chOff x="0" y="0"/>
            <a:chExt cx="6568383" cy="53790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31750" y="31750"/>
              <a:ext cx="6504883" cy="5315530"/>
            </a:xfrm>
            <a:custGeom>
              <a:avLst/>
              <a:gdLst/>
              <a:ahLst/>
              <a:cxnLst/>
              <a:rect r="r" b="b" t="t" l="l"/>
              <a:pathLst>
                <a:path h="5315530" w="6504883">
                  <a:moveTo>
                    <a:pt x="6412173" y="5315530"/>
                  </a:moveTo>
                  <a:lnTo>
                    <a:pt x="92710" y="5315530"/>
                  </a:lnTo>
                  <a:cubicBezTo>
                    <a:pt x="41910" y="5315530"/>
                    <a:pt x="0" y="5273620"/>
                    <a:pt x="0" y="52228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10902" y="0"/>
                  </a:lnTo>
                  <a:cubicBezTo>
                    <a:pt x="6461702" y="0"/>
                    <a:pt x="6503612" y="41910"/>
                    <a:pt x="6503612" y="92710"/>
                  </a:cubicBezTo>
                  <a:lnTo>
                    <a:pt x="6503612" y="5221550"/>
                  </a:lnTo>
                  <a:cubicBezTo>
                    <a:pt x="6504883" y="5273620"/>
                    <a:pt x="6462973" y="5315530"/>
                    <a:pt x="6412173" y="5315530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568383" cy="5379030"/>
            </a:xfrm>
            <a:custGeom>
              <a:avLst/>
              <a:gdLst/>
              <a:ahLst/>
              <a:cxnLst/>
              <a:rect r="r" b="b" t="t" l="l"/>
              <a:pathLst>
                <a:path h="5379030" w="6568383">
                  <a:moveTo>
                    <a:pt x="6443923" y="59690"/>
                  </a:moveTo>
                  <a:cubicBezTo>
                    <a:pt x="6479482" y="59690"/>
                    <a:pt x="6508693" y="88900"/>
                    <a:pt x="6508693" y="124460"/>
                  </a:cubicBezTo>
                  <a:lnTo>
                    <a:pt x="6508693" y="5254570"/>
                  </a:lnTo>
                  <a:cubicBezTo>
                    <a:pt x="6508693" y="5290130"/>
                    <a:pt x="6479482" y="5319340"/>
                    <a:pt x="6443923" y="5319340"/>
                  </a:cubicBezTo>
                  <a:lnTo>
                    <a:pt x="124460" y="5319340"/>
                  </a:lnTo>
                  <a:cubicBezTo>
                    <a:pt x="88900" y="5319340"/>
                    <a:pt x="59690" y="5290130"/>
                    <a:pt x="59690" y="52545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43923" y="59690"/>
                  </a:lnTo>
                  <a:moveTo>
                    <a:pt x="64439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54570"/>
                  </a:lnTo>
                  <a:cubicBezTo>
                    <a:pt x="0" y="5323150"/>
                    <a:pt x="55880" y="5379030"/>
                    <a:pt x="124460" y="5379030"/>
                  </a:cubicBezTo>
                  <a:lnTo>
                    <a:pt x="6443923" y="5379030"/>
                  </a:lnTo>
                  <a:cubicBezTo>
                    <a:pt x="6512502" y="5379030"/>
                    <a:pt x="6568383" y="5323150"/>
                    <a:pt x="6568383" y="5254570"/>
                  </a:cubicBezTo>
                  <a:lnTo>
                    <a:pt x="6568383" y="124460"/>
                  </a:lnTo>
                  <a:cubicBezTo>
                    <a:pt x="6568383" y="55880"/>
                    <a:pt x="6512502" y="0"/>
                    <a:pt x="64439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972489" y="7568016"/>
            <a:ext cx="4343022" cy="781940"/>
            <a:chOff x="0" y="0"/>
            <a:chExt cx="5727315" cy="10311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31750" y="31750"/>
              <a:ext cx="5663815" cy="967675"/>
            </a:xfrm>
            <a:custGeom>
              <a:avLst/>
              <a:gdLst/>
              <a:ahLst/>
              <a:cxnLst/>
              <a:rect r="r" b="b" t="t" l="l"/>
              <a:pathLst>
                <a:path h="967675" w="5663815">
                  <a:moveTo>
                    <a:pt x="5571105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569835" y="0"/>
                  </a:lnTo>
                  <a:cubicBezTo>
                    <a:pt x="5620635" y="0"/>
                    <a:pt x="5662545" y="41910"/>
                    <a:pt x="5662545" y="92710"/>
                  </a:cubicBezTo>
                  <a:lnTo>
                    <a:pt x="5662545" y="873695"/>
                  </a:lnTo>
                  <a:cubicBezTo>
                    <a:pt x="5663815" y="925765"/>
                    <a:pt x="5621905" y="967675"/>
                    <a:pt x="5571105" y="967675"/>
                  </a:cubicBezTo>
                  <a:close/>
                </a:path>
              </a:pathLst>
            </a:custGeom>
            <a:solidFill>
              <a:srgbClr val="726C70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727316" cy="1031175"/>
            </a:xfrm>
            <a:custGeom>
              <a:avLst/>
              <a:gdLst/>
              <a:ahLst/>
              <a:cxnLst/>
              <a:rect r="r" b="b" t="t" l="l"/>
              <a:pathLst>
                <a:path h="1031175" w="5727316">
                  <a:moveTo>
                    <a:pt x="5602855" y="59690"/>
                  </a:moveTo>
                  <a:cubicBezTo>
                    <a:pt x="5638415" y="59690"/>
                    <a:pt x="5667625" y="88900"/>
                    <a:pt x="5667625" y="124460"/>
                  </a:cubicBezTo>
                  <a:lnTo>
                    <a:pt x="5667625" y="906715"/>
                  </a:lnTo>
                  <a:cubicBezTo>
                    <a:pt x="5667625" y="942275"/>
                    <a:pt x="5638415" y="971485"/>
                    <a:pt x="5602855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02855" y="59690"/>
                  </a:lnTo>
                  <a:moveTo>
                    <a:pt x="560285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5602855" y="1031175"/>
                  </a:lnTo>
                  <a:cubicBezTo>
                    <a:pt x="5671435" y="1031175"/>
                    <a:pt x="5727316" y="975295"/>
                    <a:pt x="5727316" y="906715"/>
                  </a:cubicBezTo>
                  <a:lnTo>
                    <a:pt x="5727316" y="124460"/>
                  </a:lnTo>
                  <a:cubicBezTo>
                    <a:pt x="5727316" y="55880"/>
                    <a:pt x="5671435" y="0"/>
                    <a:pt x="560285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440586" y="7568016"/>
            <a:ext cx="4188562" cy="781940"/>
            <a:chOff x="0" y="0"/>
            <a:chExt cx="5523623" cy="103117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31750" y="31750"/>
              <a:ext cx="5460123" cy="967675"/>
            </a:xfrm>
            <a:custGeom>
              <a:avLst/>
              <a:gdLst/>
              <a:ahLst/>
              <a:cxnLst/>
              <a:rect r="r" b="b" t="t" l="l"/>
              <a:pathLst>
                <a:path h="967675" w="5460123">
                  <a:moveTo>
                    <a:pt x="5367413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366143" y="0"/>
                  </a:lnTo>
                  <a:cubicBezTo>
                    <a:pt x="5416943" y="0"/>
                    <a:pt x="5458854" y="41910"/>
                    <a:pt x="5458854" y="92710"/>
                  </a:cubicBezTo>
                  <a:lnTo>
                    <a:pt x="5458854" y="873695"/>
                  </a:lnTo>
                  <a:cubicBezTo>
                    <a:pt x="5460123" y="925765"/>
                    <a:pt x="5418213" y="967675"/>
                    <a:pt x="5367413" y="967675"/>
                  </a:cubicBezTo>
                  <a:close/>
                </a:path>
              </a:pathLst>
            </a:custGeom>
            <a:solidFill>
              <a:srgbClr val="726C7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523624" cy="1031175"/>
            </a:xfrm>
            <a:custGeom>
              <a:avLst/>
              <a:gdLst/>
              <a:ahLst/>
              <a:cxnLst/>
              <a:rect r="r" b="b" t="t" l="l"/>
              <a:pathLst>
                <a:path h="1031175" w="5523624">
                  <a:moveTo>
                    <a:pt x="5399163" y="59690"/>
                  </a:moveTo>
                  <a:cubicBezTo>
                    <a:pt x="5434723" y="59690"/>
                    <a:pt x="5463934" y="88900"/>
                    <a:pt x="5463934" y="124460"/>
                  </a:cubicBezTo>
                  <a:lnTo>
                    <a:pt x="5463934" y="906715"/>
                  </a:lnTo>
                  <a:cubicBezTo>
                    <a:pt x="5463934" y="942275"/>
                    <a:pt x="5434723" y="971485"/>
                    <a:pt x="5399163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399163" y="59690"/>
                  </a:lnTo>
                  <a:moveTo>
                    <a:pt x="539916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5399163" y="1031175"/>
                  </a:lnTo>
                  <a:cubicBezTo>
                    <a:pt x="5467743" y="1031175"/>
                    <a:pt x="5523624" y="975295"/>
                    <a:pt x="5523624" y="906715"/>
                  </a:cubicBezTo>
                  <a:lnTo>
                    <a:pt x="5523624" y="124460"/>
                  </a:lnTo>
                  <a:cubicBezTo>
                    <a:pt x="5523624" y="55880"/>
                    <a:pt x="5467743" y="0"/>
                    <a:pt x="53991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2658851" y="7568016"/>
            <a:ext cx="4188562" cy="781940"/>
            <a:chOff x="0" y="0"/>
            <a:chExt cx="5523623" cy="10311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31750" y="31750"/>
              <a:ext cx="5460123" cy="967675"/>
            </a:xfrm>
            <a:custGeom>
              <a:avLst/>
              <a:gdLst/>
              <a:ahLst/>
              <a:cxnLst/>
              <a:rect r="r" b="b" t="t" l="l"/>
              <a:pathLst>
                <a:path h="967675" w="5460123">
                  <a:moveTo>
                    <a:pt x="5367413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366143" y="0"/>
                  </a:lnTo>
                  <a:cubicBezTo>
                    <a:pt x="5416943" y="0"/>
                    <a:pt x="5458854" y="41910"/>
                    <a:pt x="5458854" y="92710"/>
                  </a:cubicBezTo>
                  <a:lnTo>
                    <a:pt x="5458854" y="873695"/>
                  </a:lnTo>
                  <a:cubicBezTo>
                    <a:pt x="5460123" y="925765"/>
                    <a:pt x="5418213" y="967675"/>
                    <a:pt x="5367413" y="967675"/>
                  </a:cubicBezTo>
                  <a:close/>
                </a:path>
              </a:pathLst>
            </a:custGeom>
            <a:solidFill>
              <a:srgbClr val="726C7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523624" cy="1031175"/>
            </a:xfrm>
            <a:custGeom>
              <a:avLst/>
              <a:gdLst/>
              <a:ahLst/>
              <a:cxnLst/>
              <a:rect r="r" b="b" t="t" l="l"/>
              <a:pathLst>
                <a:path h="1031175" w="5523624">
                  <a:moveTo>
                    <a:pt x="5399163" y="59690"/>
                  </a:moveTo>
                  <a:cubicBezTo>
                    <a:pt x="5434723" y="59690"/>
                    <a:pt x="5463934" y="88900"/>
                    <a:pt x="5463934" y="124460"/>
                  </a:cubicBezTo>
                  <a:lnTo>
                    <a:pt x="5463934" y="906715"/>
                  </a:lnTo>
                  <a:cubicBezTo>
                    <a:pt x="5463934" y="942275"/>
                    <a:pt x="5434723" y="971485"/>
                    <a:pt x="5399163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399163" y="59690"/>
                  </a:lnTo>
                  <a:moveTo>
                    <a:pt x="539916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5399163" y="1031175"/>
                  </a:lnTo>
                  <a:cubicBezTo>
                    <a:pt x="5467743" y="1031175"/>
                    <a:pt x="5523624" y="975295"/>
                    <a:pt x="5523624" y="906715"/>
                  </a:cubicBezTo>
                  <a:lnTo>
                    <a:pt x="5523624" y="124460"/>
                  </a:lnTo>
                  <a:cubicBezTo>
                    <a:pt x="5523624" y="55880"/>
                    <a:pt x="5467743" y="0"/>
                    <a:pt x="539916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635400" y="7672800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0E0D0E"/>
                </a:solidFill>
                <a:latin typeface="Bebas Neue Bold"/>
              </a:rPr>
              <a:t>EJEMPLO 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244533" y="7672800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0E0D0E"/>
                </a:solidFill>
                <a:latin typeface="Bebas Neue Bold"/>
              </a:rPr>
              <a:t>EJEMPLO 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853665" y="7672800"/>
            <a:ext cx="379893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0E0D0E"/>
                </a:solidFill>
                <a:latin typeface="Bebas Neue Bold"/>
              </a:rPr>
              <a:t>EJEMPLO 3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440586" y="4260567"/>
            <a:ext cx="4188562" cy="2955481"/>
            <a:chOff x="0" y="0"/>
            <a:chExt cx="5584750" cy="3940642"/>
          </a:xfrm>
        </p:grpSpPr>
        <p:pic>
          <p:nvPicPr>
            <p:cNvPr name="Picture 26" id="26"/>
            <p:cNvPicPr>
              <a:picLocks noChangeAspect="true"/>
            </p:cNvPicPr>
            <p:nvPr/>
          </p:nvPicPr>
          <p:blipFill>
            <a:blip r:embed="rId2"/>
            <a:srcRect l="2759" t="0" r="2759" b="0"/>
            <a:stretch>
              <a:fillRect/>
            </a:stretch>
          </p:blipFill>
          <p:spPr>
            <a:xfrm flipH="false" flipV="false">
              <a:off x="0" y="0"/>
              <a:ext cx="5584750" cy="3940642"/>
            </a:xfrm>
            <a:prstGeom prst="rect">
              <a:avLst/>
            </a:prstGeom>
          </p:spPr>
        </p:pic>
      </p:grpSp>
      <p:grpSp>
        <p:nvGrpSpPr>
          <p:cNvPr name="Group 27" id="27"/>
          <p:cNvGrpSpPr/>
          <p:nvPr/>
        </p:nvGrpSpPr>
        <p:grpSpPr>
          <a:xfrm rot="0">
            <a:off x="7049719" y="4260567"/>
            <a:ext cx="4188562" cy="2955481"/>
            <a:chOff x="0" y="0"/>
            <a:chExt cx="5584750" cy="3940642"/>
          </a:xfrm>
        </p:grpSpPr>
        <p:pic>
          <p:nvPicPr>
            <p:cNvPr name="Picture 28" id="28"/>
            <p:cNvPicPr>
              <a:picLocks noChangeAspect="true"/>
            </p:cNvPicPr>
            <p:nvPr/>
          </p:nvPicPr>
          <p:blipFill>
            <a:blip r:embed="rId3"/>
            <a:srcRect l="2759" t="0" r="2759" b="0"/>
            <a:stretch>
              <a:fillRect/>
            </a:stretch>
          </p:blipFill>
          <p:spPr>
            <a:xfrm flipH="false" flipV="false">
              <a:off x="0" y="0"/>
              <a:ext cx="5584750" cy="3940642"/>
            </a:xfrm>
            <a:prstGeom prst="rect">
              <a:avLst/>
            </a:prstGeom>
          </p:spPr>
        </p:pic>
      </p:grpSp>
      <p:grpSp>
        <p:nvGrpSpPr>
          <p:cNvPr name="Group 29" id="29"/>
          <p:cNvGrpSpPr/>
          <p:nvPr/>
        </p:nvGrpSpPr>
        <p:grpSpPr>
          <a:xfrm rot="0">
            <a:off x="12658851" y="4260567"/>
            <a:ext cx="4188562" cy="2955481"/>
            <a:chOff x="0" y="0"/>
            <a:chExt cx="5584750" cy="3940642"/>
          </a:xfrm>
        </p:grpSpPr>
        <p:pic>
          <p:nvPicPr>
            <p:cNvPr name="Picture 30" id="30"/>
            <p:cNvPicPr>
              <a:picLocks noChangeAspect="true"/>
            </p:cNvPicPr>
            <p:nvPr/>
          </p:nvPicPr>
          <p:blipFill>
            <a:blip r:embed="rId4"/>
            <a:srcRect l="2877" t="0" r="2877" b="0"/>
            <a:stretch>
              <a:fillRect/>
            </a:stretch>
          </p:blipFill>
          <p:spPr>
            <a:xfrm flipH="false" flipV="false">
              <a:off x="0" y="0"/>
              <a:ext cx="5584750" cy="3940642"/>
            </a:xfrm>
            <a:prstGeom prst="rect">
              <a:avLst/>
            </a:prstGeom>
          </p:spPr>
        </p:pic>
      </p:grpSp>
      <p:sp>
        <p:nvSpPr>
          <p:cNvPr name="Freeform 31" id="31"/>
          <p:cNvSpPr/>
          <p:nvPr/>
        </p:nvSpPr>
        <p:spPr>
          <a:xfrm flipH="false" flipV="false" rot="0">
            <a:off x="2158877" y="-97258"/>
            <a:ext cx="3194426" cy="1931831"/>
          </a:xfrm>
          <a:custGeom>
            <a:avLst/>
            <a:gdLst/>
            <a:ahLst/>
            <a:cxnLst/>
            <a:rect r="r" b="b" t="t" l="l"/>
            <a:pathLst>
              <a:path h="1931831" w="3194426">
                <a:moveTo>
                  <a:pt x="0" y="0"/>
                </a:moveTo>
                <a:lnTo>
                  <a:pt x="3194426" y="0"/>
                </a:lnTo>
                <a:lnTo>
                  <a:pt x="3194426" y="1931831"/>
                </a:lnTo>
                <a:lnTo>
                  <a:pt x="0" y="19318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1402" r="0" b="-43955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248241" y="71722"/>
            <a:ext cx="2016702" cy="1421166"/>
          </a:xfrm>
          <a:custGeom>
            <a:avLst/>
            <a:gdLst/>
            <a:ahLst/>
            <a:cxnLst/>
            <a:rect r="r" b="b" t="t" l="l"/>
            <a:pathLst>
              <a:path h="1421166" w="2016702">
                <a:moveTo>
                  <a:pt x="0" y="0"/>
                </a:moveTo>
                <a:lnTo>
                  <a:pt x="2016702" y="0"/>
                </a:lnTo>
                <a:lnTo>
                  <a:pt x="2016702" y="1421166"/>
                </a:lnTo>
                <a:lnTo>
                  <a:pt x="0" y="14211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0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14529" y="1028700"/>
            <a:ext cx="7444771" cy="8229600"/>
            <a:chOff x="0" y="0"/>
            <a:chExt cx="9817715" cy="10852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9754215" cy="10789200"/>
            </a:xfrm>
            <a:custGeom>
              <a:avLst/>
              <a:gdLst/>
              <a:ahLst/>
              <a:cxnLst/>
              <a:rect r="r" b="b" t="t" l="l"/>
              <a:pathLst>
                <a:path h="10789200" w="9754215">
                  <a:moveTo>
                    <a:pt x="9661505" y="10789200"/>
                  </a:moveTo>
                  <a:lnTo>
                    <a:pt x="92710" y="10789200"/>
                  </a:lnTo>
                  <a:cubicBezTo>
                    <a:pt x="41910" y="10789200"/>
                    <a:pt x="0" y="10747290"/>
                    <a:pt x="0" y="1069649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60235" y="0"/>
                  </a:lnTo>
                  <a:cubicBezTo>
                    <a:pt x="9711035" y="0"/>
                    <a:pt x="9752945" y="41910"/>
                    <a:pt x="9752945" y="92710"/>
                  </a:cubicBezTo>
                  <a:lnTo>
                    <a:pt x="9752945" y="10695220"/>
                  </a:lnTo>
                  <a:cubicBezTo>
                    <a:pt x="9754215" y="10747290"/>
                    <a:pt x="9712305" y="10789200"/>
                    <a:pt x="9661505" y="107892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817715" cy="10852700"/>
            </a:xfrm>
            <a:custGeom>
              <a:avLst/>
              <a:gdLst/>
              <a:ahLst/>
              <a:cxnLst/>
              <a:rect r="r" b="b" t="t" l="l"/>
              <a:pathLst>
                <a:path h="10852700" w="9817715">
                  <a:moveTo>
                    <a:pt x="9693255" y="59690"/>
                  </a:moveTo>
                  <a:cubicBezTo>
                    <a:pt x="9728815" y="59690"/>
                    <a:pt x="9758025" y="88900"/>
                    <a:pt x="9758025" y="124460"/>
                  </a:cubicBezTo>
                  <a:lnTo>
                    <a:pt x="9758025" y="10728240"/>
                  </a:lnTo>
                  <a:cubicBezTo>
                    <a:pt x="9758025" y="10763800"/>
                    <a:pt x="9728815" y="10793010"/>
                    <a:pt x="9693255" y="10793010"/>
                  </a:cubicBezTo>
                  <a:lnTo>
                    <a:pt x="124460" y="10793010"/>
                  </a:lnTo>
                  <a:cubicBezTo>
                    <a:pt x="88900" y="10793010"/>
                    <a:pt x="59690" y="10763800"/>
                    <a:pt x="59690" y="1072824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93255" y="59690"/>
                  </a:lnTo>
                  <a:moveTo>
                    <a:pt x="969325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728240"/>
                  </a:lnTo>
                  <a:cubicBezTo>
                    <a:pt x="0" y="10796820"/>
                    <a:pt x="55880" y="10852700"/>
                    <a:pt x="124460" y="10852700"/>
                  </a:cubicBezTo>
                  <a:lnTo>
                    <a:pt x="9693255" y="10852700"/>
                  </a:lnTo>
                  <a:cubicBezTo>
                    <a:pt x="9761835" y="10852700"/>
                    <a:pt x="9817715" y="10796820"/>
                    <a:pt x="9817715" y="10728240"/>
                  </a:cubicBezTo>
                  <a:lnTo>
                    <a:pt x="9817715" y="124460"/>
                  </a:lnTo>
                  <a:cubicBezTo>
                    <a:pt x="9817715" y="55880"/>
                    <a:pt x="9761835" y="0"/>
                    <a:pt x="9693255" y="0"/>
                  </a:cubicBezTo>
                  <a:close/>
                </a:path>
              </a:pathLst>
            </a:custGeom>
            <a:solidFill>
              <a:srgbClr val="0E0D0E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38647" y="1498749"/>
            <a:ext cx="6552928" cy="4710658"/>
            <a:chOff x="0" y="0"/>
            <a:chExt cx="8737237" cy="628087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4035" t="0" r="4035" b="0"/>
            <a:stretch>
              <a:fillRect/>
            </a:stretch>
          </p:blipFill>
          <p:spPr>
            <a:xfrm flipH="false" flipV="false">
              <a:off x="0" y="0"/>
              <a:ext cx="8737237" cy="6280878"/>
            </a:xfrm>
            <a:prstGeom prst="rect">
              <a:avLst/>
            </a:prstGeom>
          </p:spPr>
        </p:pic>
      </p:grpSp>
      <p:sp>
        <p:nvSpPr>
          <p:cNvPr name="AutoShape 7" id="7"/>
          <p:cNvSpPr/>
          <p:nvPr/>
        </p:nvSpPr>
        <p:spPr>
          <a:xfrm rot="4300">
            <a:off x="1028709" y="5163289"/>
            <a:ext cx="7614211" cy="0"/>
          </a:xfrm>
          <a:prstGeom prst="line">
            <a:avLst/>
          </a:prstGeom>
          <a:ln cap="flat" w="19050">
            <a:solidFill>
              <a:srgbClr val="0E0D0E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1028712" y="2839830"/>
            <a:ext cx="3483950" cy="159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1.450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12" y="5863801"/>
            <a:ext cx="3483950" cy="159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2.450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327389" y="2839830"/>
            <a:ext cx="3483950" cy="159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200+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27389" y="5863801"/>
            <a:ext cx="3483950" cy="1595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E0D0E"/>
                </a:solidFill>
                <a:latin typeface="Bebas Neue Bold"/>
              </a:rPr>
              <a:t>556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12" y="4164118"/>
            <a:ext cx="2038858" cy="47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Poppins"/>
              </a:rPr>
              <a:t>XXXXXXX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12" y="7188089"/>
            <a:ext cx="2038858" cy="47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Poppins"/>
              </a:rPr>
              <a:t>XXXXXXXXX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27389" y="4164118"/>
            <a:ext cx="3315528" cy="47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Poppins"/>
              </a:rPr>
              <a:t>XXXXXXXX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27389" y="7188089"/>
            <a:ext cx="3315528" cy="47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Poppins"/>
              </a:rPr>
              <a:t>XXXXXXXXXX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53129" y="6660405"/>
            <a:ext cx="6538445" cy="5802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0E0D0E"/>
                </a:solidFill>
                <a:latin typeface="League Spartan"/>
              </a:rPr>
              <a:t>Las presentaciones son herramientas de comunicación que se pueden usar como demostraciones, conferencias, informes y más. </a:t>
            </a:r>
          </a:p>
          <a:p>
            <a:pPr algn="ctr">
              <a:lnSpc>
                <a:spcPts val="3839"/>
              </a:lnSpc>
            </a:pPr>
          </a:p>
          <a:p>
            <a:pPr algn="ctr">
              <a:lnSpc>
                <a:spcPts val="3839"/>
              </a:lnSpc>
            </a:pPr>
          </a:p>
          <a:p>
            <a:pPr algn="ctr">
              <a:lnSpc>
                <a:spcPts val="3839"/>
              </a:lnSpc>
            </a:pPr>
          </a:p>
          <a:p>
            <a:pPr algn="ctr">
              <a:lnSpc>
                <a:spcPts val="3839"/>
              </a:lnSpc>
            </a:pPr>
          </a:p>
          <a:p>
            <a:pPr algn="ctr">
              <a:lnSpc>
                <a:spcPts val="3839"/>
              </a:lnSpc>
            </a:pPr>
          </a:p>
          <a:p>
            <a:pPr algn="ctr">
              <a:lnSpc>
                <a:spcPts val="3839"/>
              </a:lnSpc>
            </a:pPr>
          </a:p>
          <a:p>
            <a:pPr algn="ctr">
              <a:lnSpc>
                <a:spcPts val="3839"/>
              </a:lnSpc>
            </a:pPr>
          </a:p>
          <a:p>
            <a:pPr algn="ctr">
              <a:lnSpc>
                <a:spcPts val="3839"/>
              </a:lnSpc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2158877" y="-97258"/>
            <a:ext cx="3194426" cy="1931831"/>
          </a:xfrm>
          <a:custGeom>
            <a:avLst/>
            <a:gdLst/>
            <a:ahLst/>
            <a:cxnLst/>
            <a:rect r="r" b="b" t="t" l="l"/>
            <a:pathLst>
              <a:path h="1931831" w="3194426">
                <a:moveTo>
                  <a:pt x="0" y="0"/>
                </a:moveTo>
                <a:lnTo>
                  <a:pt x="3194426" y="0"/>
                </a:lnTo>
                <a:lnTo>
                  <a:pt x="3194426" y="1931831"/>
                </a:lnTo>
                <a:lnTo>
                  <a:pt x="0" y="1931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1402" r="0" b="-43955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48241" y="71722"/>
            <a:ext cx="2016702" cy="1421166"/>
          </a:xfrm>
          <a:custGeom>
            <a:avLst/>
            <a:gdLst/>
            <a:ahLst/>
            <a:cxnLst/>
            <a:rect r="r" b="b" t="t" l="l"/>
            <a:pathLst>
              <a:path h="1421166" w="2016702">
                <a:moveTo>
                  <a:pt x="0" y="0"/>
                </a:moveTo>
                <a:lnTo>
                  <a:pt x="2016702" y="0"/>
                </a:lnTo>
                <a:lnTo>
                  <a:pt x="2016702" y="1421166"/>
                </a:lnTo>
                <a:lnTo>
                  <a:pt x="0" y="14211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DAFqUWOk3DA</dc:identifier>
  <dcterms:modified xsi:type="dcterms:W3CDTF">2011-08-01T06:04:30Z</dcterms:modified>
  <cp:revision>1</cp:revision>
  <dc:title>Nepantlah Slides</dc:title>
</cp:coreProperties>
</file>